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0" r:id="rId5"/>
  </p:sldMasterIdLst>
  <p:notesMasterIdLst>
    <p:notesMasterId r:id="rId14"/>
  </p:notesMasterIdLst>
  <p:handoutMasterIdLst>
    <p:handoutMasterId r:id="rId15"/>
  </p:handoutMasterIdLst>
  <p:sldIdLst>
    <p:sldId id="286" r:id="rId6"/>
    <p:sldId id="287" r:id="rId7"/>
    <p:sldId id="294" r:id="rId8"/>
    <p:sldId id="289" r:id="rId9"/>
    <p:sldId id="293" r:id="rId10"/>
    <p:sldId id="292" r:id="rId11"/>
    <p:sldId id="297" r:id="rId12"/>
    <p:sldId id="296"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Open Sans Extrabold" panose="020B0604020202020204" charset="0"/>
      <p:bold r:id="rId24"/>
      <p:italic r:id="rId25"/>
      <p:boldItalic r:id="rId26"/>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8D85C9-5299-441A-B521-C52E9B7585C9}">
          <p14:sldIdLst>
            <p14:sldId id="286"/>
            <p14:sldId id="287"/>
            <p14:sldId id="294"/>
            <p14:sldId id="289"/>
            <p14:sldId id="293"/>
            <p14:sldId id="292"/>
            <p14:sldId id="297"/>
            <p14:sldId id="2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E3252"/>
    <a:srgbClr val="F8F8F8"/>
    <a:srgbClr val="181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66"/>
  </p:normalViewPr>
  <p:slideViewPr>
    <p:cSldViewPr snapToGrid="0">
      <p:cViewPr varScale="1">
        <p:scale>
          <a:sx n="67" d="100"/>
          <a:sy n="67" d="100"/>
        </p:scale>
        <p:origin x="64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9CA976-B49A-8F4E-865B-85B91179A9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F00395-D34E-1A40-86EB-ED93CF3E25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BD86C6-7564-C240-871A-47A25CCB1D4E}" type="datetimeFigureOut">
              <a:rPr lang="en-US" smtClean="0"/>
              <a:t>5/19/2020</a:t>
            </a:fld>
            <a:endParaRPr lang="en-US"/>
          </a:p>
        </p:txBody>
      </p:sp>
      <p:sp>
        <p:nvSpPr>
          <p:cNvPr id="4" name="Footer Placeholder 3">
            <a:extLst>
              <a:ext uri="{FF2B5EF4-FFF2-40B4-BE49-F238E27FC236}">
                <a16:creationId xmlns:a16="http://schemas.microsoft.com/office/drawing/2014/main" id="{A6B2554E-81B4-5449-99F9-9CD06B9F08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5E6D72-EEBA-2D45-969A-66C91239C4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757C0B-84B9-3C4B-AFE2-38AA0CF51F32}" type="slidenum">
              <a:rPr lang="en-US" smtClean="0"/>
              <a:t>‹#›</a:t>
            </a:fld>
            <a:endParaRPr lang="en-US"/>
          </a:p>
        </p:txBody>
      </p:sp>
    </p:spTree>
    <p:extLst>
      <p:ext uri="{BB962C8B-B14F-4D97-AF65-F5344CB8AC3E}">
        <p14:creationId xmlns:p14="http://schemas.microsoft.com/office/powerpoint/2010/main" val="28712087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9A1E9-FB01-49A4-B082-9E18E165A40E}" type="datetimeFigureOut">
              <a:rPr lang="id-ID" smtClean="0"/>
              <a:t>19/05/2020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BFDF2-4B65-4D6C-8B67-888C74168AE6}" type="slidenum">
              <a:rPr lang="id-ID" smtClean="0"/>
              <a:t>‹#›</a:t>
            </a:fld>
            <a:endParaRPr lang="id-ID"/>
          </a:p>
        </p:txBody>
      </p:sp>
    </p:spTree>
    <p:extLst>
      <p:ext uri="{BB962C8B-B14F-4D97-AF65-F5344CB8AC3E}">
        <p14:creationId xmlns:p14="http://schemas.microsoft.com/office/powerpoint/2010/main" val="286986963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9BD6E6-A956-4141-9A57-0AC4EBA444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26"/>
          <a:stretch/>
        </p:blipFill>
        <p:spPr>
          <a:xfrm>
            <a:off x="1" y="0"/>
            <a:ext cx="12192000" cy="6858000"/>
          </a:xfrm>
          <a:prstGeom prst="rect">
            <a:avLst/>
          </a:prstGeom>
          <a:ln>
            <a:noFill/>
          </a:ln>
        </p:spPr>
      </p:pic>
      <p:sp>
        <p:nvSpPr>
          <p:cNvPr id="29" name="Text Placeholder 28">
            <a:extLst>
              <a:ext uri="{FF2B5EF4-FFF2-40B4-BE49-F238E27FC236}">
                <a16:creationId xmlns:a16="http://schemas.microsoft.com/office/drawing/2014/main" id="{22611AE6-2777-204B-872C-481E9146AE62}"/>
              </a:ext>
            </a:extLst>
          </p:cNvPr>
          <p:cNvSpPr>
            <a:spLocks noGrp="1"/>
          </p:cNvSpPr>
          <p:nvPr>
            <p:ph type="body" sz="quarter" idx="10" hasCustomPrompt="1"/>
          </p:nvPr>
        </p:nvSpPr>
        <p:spPr>
          <a:xfrm>
            <a:off x="539646" y="544784"/>
            <a:ext cx="11112708" cy="3823177"/>
          </a:xfrm>
          <a:prstGeom prst="rect">
            <a:avLst/>
          </a:prstGeom>
        </p:spPr>
        <p:txBody>
          <a:bodyPr anchor="ctr"/>
          <a:lstStyle>
            <a:lvl1pPr marL="0" indent="0" algn="ctr">
              <a:buNone/>
              <a:defRPr sz="4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defRPr sz="2000" b="1"/>
            </a:lvl2pPr>
            <a:lvl3pPr>
              <a:defRPr sz="2000" b="1"/>
            </a:lvl3pPr>
            <a:lvl4pPr>
              <a:defRPr sz="2000" b="1"/>
            </a:lvl4pPr>
            <a:lvl5pPr>
              <a:defRPr sz="2000" b="1"/>
            </a:lvl5pPr>
          </a:lstStyle>
          <a:p>
            <a:pPr lvl="0"/>
            <a:r>
              <a:rPr lang="en-GB" dirty="0"/>
              <a:t>TITLE SLIDE</a:t>
            </a:r>
            <a:endParaRPr lang="en-US" dirty="0"/>
          </a:p>
        </p:txBody>
      </p:sp>
      <p:sp>
        <p:nvSpPr>
          <p:cNvPr id="49" name="Text Placeholder 48">
            <a:extLst>
              <a:ext uri="{FF2B5EF4-FFF2-40B4-BE49-F238E27FC236}">
                <a16:creationId xmlns:a16="http://schemas.microsoft.com/office/drawing/2014/main" id="{0EB5A7F8-1059-6644-8A21-8121E2349754}"/>
              </a:ext>
            </a:extLst>
          </p:cNvPr>
          <p:cNvSpPr>
            <a:spLocks noGrp="1"/>
          </p:cNvSpPr>
          <p:nvPr>
            <p:ph type="body" sz="quarter" idx="11" hasCustomPrompt="1"/>
          </p:nvPr>
        </p:nvSpPr>
        <p:spPr>
          <a:xfrm>
            <a:off x="2821923" y="5628167"/>
            <a:ext cx="6548154" cy="677871"/>
          </a:xfrm>
          <a:prstGeom prst="rect">
            <a:avLst/>
          </a:prstGeom>
        </p:spPr>
        <p:txBody>
          <a:bodyPr anchor="ctr"/>
          <a:lstStyle>
            <a:lvl1pPr marL="0" indent="0" algn="ctr">
              <a:buNone/>
              <a:defRPr sz="1200" b="0" i="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NZ" dirty="0"/>
              <a:t>Thursday, 1 August 2019</a:t>
            </a:r>
            <a:endParaRPr lang="en-US" dirty="0"/>
          </a:p>
        </p:txBody>
      </p:sp>
      <p:sp>
        <p:nvSpPr>
          <p:cNvPr id="55" name="Text Placeholder 48">
            <a:extLst>
              <a:ext uri="{FF2B5EF4-FFF2-40B4-BE49-F238E27FC236}">
                <a16:creationId xmlns:a16="http://schemas.microsoft.com/office/drawing/2014/main" id="{4AB27274-1CED-8845-A9A9-8534B55E0685}"/>
              </a:ext>
            </a:extLst>
          </p:cNvPr>
          <p:cNvSpPr>
            <a:spLocks noGrp="1"/>
          </p:cNvSpPr>
          <p:nvPr>
            <p:ph type="body" sz="quarter" idx="12" hasCustomPrompt="1"/>
          </p:nvPr>
        </p:nvSpPr>
        <p:spPr>
          <a:xfrm>
            <a:off x="2821923" y="4941981"/>
            <a:ext cx="6548154" cy="677872"/>
          </a:xfrm>
          <a:prstGeom prst="rect">
            <a:avLst/>
          </a:prstGeom>
        </p:spPr>
        <p:txBody>
          <a:bodyPr anchor="ctr"/>
          <a:lstStyle>
            <a:lvl1pPr marL="0" indent="0" algn="ctr">
              <a:buNone/>
              <a:defRPr sz="16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NZ" dirty="0"/>
              <a:t>PRESENTED BY:</a:t>
            </a:r>
          </a:p>
        </p:txBody>
      </p:sp>
      <p:grpSp>
        <p:nvGrpSpPr>
          <p:cNvPr id="60" name="Group 59">
            <a:extLst>
              <a:ext uri="{FF2B5EF4-FFF2-40B4-BE49-F238E27FC236}">
                <a16:creationId xmlns:a16="http://schemas.microsoft.com/office/drawing/2014/main" id="{89F44B0F-8377-AF46-B972-13D13BF2BBBD}"/>
              </a:ext>
            </a:extLst>
          </p:cNvPr>
          <p:cNvGrpSpPr/>
          <p:nvPr userDrawn="1"/>
        </p:nvGrpSpPr>
        <p:grpSpPr>
          <a:xfrm>
            <a:off x="10508117" y="6067053"/>
            <a:ext cx="1463202" cy="579728"/>
            <a:chOff x="10626555" y="6140431"/>
            <a:chExt cx="1463202" cy="579728"/>
          </a:xfrm>
        </p:grpSpPr>
        <p:pic>
          <p:nvPicPr>
            <p:cNvPr id="61" name="Picture 60" descr="A close up of text on a black background&#10;&#10;Description automatically generated">
              <a:extLst>
                <a:ext uri="{FF2B5EF4-FFF2-40B4-BE49-F238E27FC236}">
                  <a16:creationId xmlns:a16="http://schemas.microsoft.com/office/drawing/2014/main" id="{DFA2CA12-F4D4-5045-B79C-F4F9754120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6780" y="6140431"/>
              <a:ext cx="702977" cy="579728"/>
            </a:xfrm>
            <a:prstGeom prst="rect">
              <a:avLst/>
            </a:prstGeom>
          </p:spPr>
        </p:pic>
        <p:pic>
          <p:nvPicPr>
            <p:cNvPr id="62" name="Picture 61" descr="A close up of a sign&#10;&#10;Description automatically generated">
              <a:extLst>
                <a:ext uri="{FF2B5EF4-FFF2-40B4-BE49-F238E27FC236}">
                  <a16:creationId xmlns:a16="http://schemas.microsoft.com/office/drawing/2014/main" id="{3B91720C-D928-7E4D-88BC-69EACF8B1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6555" y="6306039"/>
              <a:ext cx="606721" cy="408333"/>
            </a:xfrm>
            <a:prstGeom prst="rect">
              <a:avLst/>
            </a:prstGeom>
          </p:spPr>
        </p:pic>
      </p:grpSp>
    </p:spTree>
    <p:extLst>
      <p:ext uri="{BB962C8B-B14F-4D97-AF65-F5344CB8AC3E}">
        <p14:creationId xmlns:p14="http://schemas.microsoft.com/office/powerpoint/2010/main" val="41994589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B2544BF-B532-4BB0-A9DC-F9BCB6C05852}"/>
              </a:ext>
            </a:extLst>
          </p:cNvPr>
          <p:cNvSpPr/>
          <p:nvPr userDrawn="1"/>
        </p:nvSpPr>
        <p:spPr>
          <a:xfrm>
            <a:off x="0" y="0"/>
            <a:ext cx="12192000" cy="6095996"/>
          </a:xfrm>
          <a:custGeom>
            <a:avLst/>
            <a:gdLst>
              <a:gd name="connsiteX0" fmla="*/ 0 w 700460"/>
              <a:gd name="connsiteY0" fmla="*/ 0 h 350230"/>
              <a:gd name="connsiteX1" fmla="*/ 700460 w 700460"/>
              <a:gd name="connsiteY1" fmla="*/ 0 h 350230"/>
              <a:gd name="connsiteX2" fmla="*/ 350230 w 700460"/>
              <a:gd name="connsiteY2" fmla="*/ 350230 h 350230"/>
              <a:gd name="connsiteX3" fmla="*/ 0 w 700460"/>
              <a:gd name="connsiteY3" fmla="*/ 0 h 350230"/>
            </a:gdLst>
            <a:ahLst/>
            <a:cxnLst>
              <a:cxn ang="0">
                <a:pos x="connsiteX0" y="connsiteY0"/>
              </a:cxn>
              <a:cxn ang="0">
                <a:pos x="connsiteX1" y="connsiteY1"/>
              </a:cxn>
              <a:cxn ang="0">
                <a:pos x="connsiteX2" y="connsiteY2"/>
              </a:cxn>
              <a:cxn ang="0">
                <a:pos x="connsiteX3" y="connsiteY3"/>
              </a:cxn>
            </a:cxnLst>
            <a:rect l="l" t="t" r="r" b="b"/>
            <a:pathLst>
              <a:path w="700460" h="350230">
                <a:moveTo>
                  <a:pt x="0" y="0"/>
                </a:moveTo>
                <a:lnTo>
                  <a:pt x="700460" y="0"/>
                </a:lnTo>
                <a:lnTo>
                  <a:pt x="350230" y="350230"/>
                </a:lnTo>
                <a:lnTo>
                  <a:pt x="0" y="0"/>
                </a:lnTo>
                <a:close/>
              </a:path>
            </a:pathLst>
          </a:cu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5776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rousel Image 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8A3E79D-3EE5-45EE-8BC5-40F0698BCB9B}"/>
              </a:ext>
            </a:extLst>
          </p:cNvPr>
          <p:cNvSpPr>
            <a:spLocks noGrp="1"/>
          </p:cNvSpPr>
          <p:nvPr>
            <p:ph type="pic" sz="quarter" idx="35"/>
          </p:nvPr>
        </p:nvSpPr>
        <p:spPr>
          <a:xfrm>
            <a:off x="1451429" y="1802412"/>
            <a:ext cx="4185096" cy="3253176"/>
          </a:xfrm>
          <a:prstGeom prst="rect">
            <a:avLst/>
          </a:prstGeom>
          <a:solidFill>
            <a:schemeClr val="bg1">
              <a:lumMod val="95000"/>
            </a:schemeClr>
          </a:solidFill>
        </p:spPr>
        <p:txBody>
          <a:bodyPr/>
          <a:lstStyle>
            <a:lvl1pPr marL="0" indent="0">
              <a:buNone/>
              <a:defRPr sz="1800">
                <a:solidFill>
                  <a:schemeClr val="tx1">
                    <a:lumMod val="65000"/>
                    <a:lumOff val="35000"/>
                  </a:schemeClr>
                </a:solidFill>
              </a:defRPr>
            </a:lvl1pPr>
          </a:lstStyle>
          <a:p>
            <a:r>
              <a:rPr lang="en-US"/>
              <a:t>Click icon to add picture</a:t>
            </a:r>
            <a:endParaRPr lang="id-ID" dirty="0"/>
          </a:p>
        </p:txBody>
      </p:sp>
      <p:sp>
        <p:nvSpPr>
          <p:cNvPr id="7" name="Picture Placeholder 8">
            <a:extLst>
              <a:ext uri="{FF2B5EF4-FFF2-40B4-BE49-F238E27FC236}">
                <a16:creationId xmlns:a16="http://schemas.microsoft.com/office/drawing/2014/main" id="{2F266A4C-F66D-4DB0-88C4-5547102964C1}"/>
              </a:ext>
            </a:extLst>
          </p:cNvPr>
          <p:cNvSpPr>
            <a:spLocks noGrp="1"/>
          </p:cNvSpPr>
          <p:nvPr>
            <p:ph type="pic" sz="quarter" idx="36"/>
          </p:nvPr>
        </p:nvSpPr>
        <p:spPr>
          <a:xfrm>
            <a:off x="6555929" y="1802412"/>
            <a:ext cx="4185096" cy="3253176"/>
          </a:xfrm>
          <a:prstGeom prst="rect">
            <a:avLst/>
          </a:prstGeom>
          <a:solidFill>
            <a:schemeClr val="bg1">
              <a:lumMod val="95000"/>
            </a:schemeClr>
          </a:solidFill>
        </p:spPr>
        <p:txBody>
          <a:bodyPr/>
          <a:lstStyle>
            <a:lvl1pPr marL="0" indent="0">
              <a:buNone/>
              <a:defRPr sz="1800">
                <a:solidFill>
                  <a:schemeClr val="tx1">
                    <a:lumMod val="65000"/>
                    <a:lumOff val="35000"/>
                  </a:schemeClr>
                </a:solidFill>
              </a:defRPr>
            </a:lvl1pPr>
          </a:lstStyle>
          <a:p>
            <a:r>
              <a:rPr lang="en-US"/>
              <a:t>Click icon to add picture</a:t>
            </a:r>
            <a:endParaRPr lang="id-ID" dirty="0"/>
          </a:p>
        </p:txBody>
      </p:sp>
      <p:sp>
        <p:nvSpPr>
          <p:cNvPr id="5" name="Picture Placeholder 8">
            <a:extLst>
              <a:ext uri="{FF2B5EF4-FFF2-40B4-BE49-F238E27FC236}">
                <a16:creationId xmlns:a16="http://schemas.microsoft.com/office/drawing/2014/main" id="{60D5C0B9-8607-4EEA-B5EA-1E8527D59936}"/>
              </a:ext>
            </a:extLst>
          </p:cNvPr>
          <p:cNvSpPr>
            <a:spLocks noGrp="1"/>
          </p:cNvSpPr>
          <p:nvPr>
            <p:ph type="pic" sz="quarter" idx="34"/>
          </p:nvPr>
        </p:nvSpPr>
        <p:spPr>
          <a:xfrm>
            <a:off x="3440550" y="1342101"/>
            <a:ext cx="5104046" cy="4173800"/>
          </a:xfrm>
          <a:prstGeom prst="rect">
            <a:avLst/>
          </a:prstGeom>
          <a:solidFill>
            <a:schemeClr val="bg1">
              <a:lumMod val="95000"/>
            </a:schemeClr>
          </a:solidFill>
          <a:effectLst>
            <a:outerShdw blurRad="1270000" sx="85000" sy="85000" algn="ctr" rotWithShape="0">
              <a:prstClr val="black">
                <a:alpha val="40000"/>
              </a:prstClr>
            </a:outerShdw>
          </a:effectLst>
        </p:spPr>
        <p:txBody>
          <a:bodyPr/>
          <a:lstStyle>
            <a:lvl1pPr marL="0" indent="0">
              <a:buNone/>
              <a:defRPr sz="1800">
                <a:solidFill>
                  <a:schemeClr val="tx1">
                    <a:lumMod val="65000"/>
                    <a:lumOff val="35000"/>
                  </a:schemeClr>
                </a:solidFill>
              </a:defRPr>
            </a:lvl1pPr>
          </a:lstStyle>
          <a:p>
            <a:r>
              <a:rPr lang="en-US"/>
              <a:t>Click icon to add picture</a:t>
            </a:r>
            <a:endParaRPr lang="id-ID" dirty="0"/>
          </a:p>
        </p:txBody>
      </p:sp>
    </p:spTree>
    <p:extLst>
      <p:ext uri="{BB962C8B-B14F-4D97-AF65-F5344CB8AC3E}">
        <p14:creationId xmlns:p14="http://schemas.microsoft.com/office/powerpoint/2010/main" val="35029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248FD020-4647-4F5F-AAC5-865EA56E5B58}"/>
              </a:ext>
            </a:extLst>
          </p:cNvPr>
          <p:cNvSpPr>
            <a:spLocks noGrp="1"/>
          </p:cNvSpPr>
          <p:nvPr>
            <p:ph type="pic" sz="quarter" idx="34"/>
          </p:nvPr>
        </p:nvSpPr>
        <p:spPr>
          <a:xfrm>
            <a:off x="986972" y="1504334"/>
            <a:ext cx="3239871" cy="2303223"/>
          </a:xfrm>
          <a:custGeom>
            <a:avLst/>
            <a:gdLst>
              <a:gd name="connsiteX0" fmla="*/ 0 w 2285693"/>
              <a:gd name="connsiteY0" fmla="*/ 0 h 2123768"/>
              <a:gd name="connsiteX1" fmla="*/ 2247550 w 2285693"/>
              <a:gd name="connsiteY1" fmla="*/ 0 h 2123768"/>
              <a:gd name="connsiteX2" fmla="*/ 2285693 w 2285693"/>
              <a:gd name="connsiteY2" fmla="*/ 38143 h 2123768"/>
              <a:gd name="connsiteX3" fmla="*/ 2285693 w 2285693"/>
              <a:gd name="connsiteY3" fmla="*/ 2085625 h 2123768"/>
              <a:gd name="connsiteX4" fmla="*/ 2247550 w 2285693"/>
              <a:gd name="connsiteY4" fmla="*/ 2123768 h 2123768"/>
              <a:gd name="connsiteX5" fmla="*/ 0 w 2285693"/>
              <a:gd name="connsiteY5" fmla="*/ 2123768 h 212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693" h="2123768">
                <a:moveTo>
                  <a:pt x="0" y="0"/>
                </a:moveTo>
                <a:lnTo>
                  <a:pt x="2247550" y="0"/>
                </a:lnTo>
                <a:cubicBezTo>
                  <a:pt x="2268616" y="0"/>
                  <a:pt x="2285693" y="17077"/>
                  <a:pt x="2285693" y="38143"/>
                </a:cubicBezTo>
                <a:lnTo>
                  <a:pt x="2285693" y="2085625"/>
                </a:lnTo>
                <a:cubicBezTo>
                  <a:pt x="2285693" y="2106691"/>
                  <a:pt x="2268616" y="2123768"/>
                  <a:pt x="2247550" y="2123768"/>
                </a:cubicBezTo>
                <a:lnTo>
                  <a:pt x="0" y="2123768"/>
                </a:lnTo>
                <a:close/>
              </a:path>
            </a:pathLst>
          </a:custGeom>
          <a:solidFill>
            <a:schemeClr val="bg1">
              <a:lumMod val="95000"/>
            </a:schemeClr>
          </a:solidFill>
        </p:spPr>
        <p:txBody>
          <a:bodyPr wrap="square">
            <a:noAutofit/>
          </a:bodyPr>
          <a:lstStyle>
            <a:lvl1pPr marL="0" indent="0">
              <a:buNone/>
              <a:defRPr sz="1800">
                <a:solidFill>
                  <a:schemeClr val="tx1">
                    <a:lumMod val="65000"/>
                    <a:lumOff val="35000"/>
                  </a:schemeClr>
                </a:solidFill>
              </a:defRPr>
            </a:lvl1pPr>
          </a:lstStyle>
          <a:p>
            <a:r>
              <a:rPr lang="en-US"/>
              <a:t>Click icon to add picture</a:t>
            </a:r>
            <a:endParaRPr lang="id-ID" dirty="0"/>
          </a:p>
        </p:txBody>
      </p:sp>
      <p:sp>
        <p:nvSpPr>
          <p:cNvPr id="6" name="Picture Placeholder 6">
            <a:extLst>
              <a:ext uri="{FF2B5EF4-FFF2-40B4-BE49-F238E27FC236}">
                <a16:creationId xmlns:a16="http://schemas.microsoft.com/office/drawing/2014/main" id="{BE3C52AC-A77D-4151-9652-5689B51C7811}"/>
              </a:ext>
            </a:extLst>
          </p:cNvPr>
          <p:cNvSpPr>
            <a:spLocks noGrp="1"/>
          </p:cNvSpPr>
          <p:nvPr>
            <p:ph type="pic" sz="quarter" idx="35"/>
          </p:nvPr>
        </p:nvSpPr>
        <p:spPr>
          <a:xfrm>
            <a:off x="4476066" y="1504334"/>
            <a:ext cx="3239871" cy="2303223"/>
          </a:xfrm>
          <a:custGeom>
            <a:avLst/>
            <a:gdLst>
              <a:gd name="connsiteX0" fmla="*/ 0 w 2285693"/>
              <a:gd name="connsiteY0" fmla="*/ 0 h 2123768"/>
              <a:gd name="connsiteX1" fmla="*/ 2247550 w 2285693"/>
              <a:gd name="connsiteY1" fmla="*/ 0 h 2123768"/>
              <a:gd name="connsiteX2" fmla="*/ 2285693 w 2285693"/>
              <a:gd name="connsiteY2" fmla="*/ 38143 h 2123768"/>
              <a:gd name="connsiteX3" fmla="*/ 2285693 w 2285693"/>
              <a:gd name="connsiteY3" fmla="*/ 2085625 h 2123768"/>
              <a:gd name="connsiteX4" fmla="*/ 2247550 w 2285693"/>
              <a:gd name="connsiteY4" fmla="*/ 2123768 h 2123768"/>
              <a:gd name="connsiteX5" fmla="*/ 0 w 2285693"/>
              <a:gd name="connsiteY5" fmla="*/ 2123768 h 212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693" h="2123768">
                <a:moveTo>
                  <a:pt x="0" y="0"/>
                </a:moveTo>
                <a:lnTo>
                  <a:pt x="2247550" y="0"/>
                </a:lnTo>
                <a:cubicBezTo>
                  <a:pt x="2268616" y="0"/>
                  <a:pt x="2285693" y="17077"/>
                  <a:pt x="2285693" y="38143"/>
                </a:cubicBezTo>
                <a:lnTo>
                  <a:pt x="2285693" y="2085625"/>
                </a:lnTo>
                <a:cubicBezTo>
                  <a:pt x="2285693" y="2106691"/>
                  <a:pt x="2268616" y="2123768"/>
                  <a:pt x="2247550" y="2123768"/>
                </a:cubicBezTo>
                <a:lnTo>
                  <a:pt x="0" y="2123768"/>
                </a:lnTo>
                <a:close/>
              </a:path>
            </a:pathLst>
          </a:custGeom>
          <a:solidFill>
            <a:schemeClr val="bg1">
              <a:lumMod val="95000"/>
            </a:schemeClr>
          </a:solidFill>
        </p:spPr>
        <p:txBody>
          <a:bodyPr wrap="square">
            <a:noAutofit/>
          </a:bodyPr>
          <a:lstStyle>
            <a:lvl1pPr marL="0" indent="0">
              <a:buNone/>
              <a:defRPr sz="1800">
                <a:solidFill>
                  <a:schemeClr val="tx1">
                    <a:lumMod val="65000"/>
                    <a:lumOff val="35000"/>
                  </a:schemeClr>
                </a:solidFill>
              </a:defRPr>
            </a:lvl1pPr>
          </a:lstStyle>
          <a:p>
            <a:r>
              <a:rPr lang="en-US"/>
              <a:t>Click icon to add picture</a:t>
            </a:r>
            <a:endParaRPr lang="id-ID" dirty="0"/>
          </a:p>
        </p:txBody>
      </p:sp>
      <p:sp>
        <p:nvSpPr>
          <p:cNvPr id="7" name="Picture Placeholder 6">
            <a:extLst>
              <a:ext uri="{FF2B5EF4-FFF2-40B4-BE49-F238E27FC236}">
                <a16:creationId xmlns:a16="http://schemas.microsoft.com/office/drawing/2014/main" id="{0408193D-1962-46A8-A717-D20ABFDF13CC}"/>
              </a:ext>
            </a:extLst>
          </p:cNvPr>
          <p:cNvSpPr>
            <a:spLocks noGrp="1"/>
          </p:cNvSpPr>
          <p:nvPr>
            <p:ph type="pic" sz="quarter" idx="36"/>
          </p:nvPr>
        </p:nvSpPr>
        <p:spPr>
          <a:xfrm>
            <a:off x="7965159" y="1504334"/>
            <a:ext cx="3239871" cy="2303223"/>
          </a:xfrm>
          <a:custGeom>
            <a:avLst/>
            <a:gdLst>
              <a:gd name="connsiteX0" fmla="*/ 0 w 2285693"/>
              <a:gd name="connsiteY0" fmla="*/ 0 h 2123768"/>
              <a:gd name="connsiteX1" fmla="*/ 2247550 w 2285693"/>
              <a:gd name="connsiteY1" fmla="*/ 0 h 2123768"/>
              <a:gd name="connsiteX2" fmla="*/ 2285693 w 2285693"/>
              <a:gd name="connsiteY2" fmla="*/ 38143 h 2123768"/>
              <a:gd name="connsiteX3" fmla="*/ 2285693 w 2285693"/>
              <a:gd name="connsiteY3" fmla="*/ 2085625 h 2123768"/>
              <a:gd name="connsiteX4" fmla="*/ 2247550 w 2285693"/>
              <a:gd name="connsiteY4" fmla="*/ 2123768 h 2123768"/>
              <a:gd name="connsiteX5" fmla="*/ 0 w 2285693"/>
              <a:gd name="connsiteY5" fmla="*/ 2123768 h 212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693" h="2123768">
                <a:moveTo>
                  <a:pt x="0" y="0"/>
                </a:moveTo>
                <a:lnTo>
                  <a:pt x="2247550" y="0"/>
                </a:lnTo>
                <a:cubicBezTo>
                  <a:pt x="2268616" y="0"/>
                  <a:pt x="2285693" y="17077"/>
                  <a:pt x="2285693" y="38143"/>
                </a:cubicBezTo>
                <a:lnTo>
                  <a:pt x="2285693" y="2085625"/>
                </a:lnTo>
                <a:cubicBezTo>
                  <a:pt x="2285693" y="2106691"/>
                  <a:pt x="2268616" y="2123768"/>
                  <a:pt x="2247550" y="2123768"/>
                </a:cubicBezTo>
                <a:lnTo>
                  <a:pt x="0" y="2123768"/>
                </a:lnTo>
                <a:close/>
              </a:path>
            </a:pathLst>
          </a:custGeom>
          <a:solidFill>
            <a:schemeClr val="bg1">
              <a:lumMod val="95000"/>
            </a:schemeClr>
          </a:solidFill>
        </p:spPr>
        <p:txBody>
          <a:bodyPr wrap="square">
            <a:noAutofit/>
          </a:bodyPr>
          <a:lstStyle>
            <a:lvl1pPr marL="0" indent="0">
              <a:buNone/>
              <a:defRPr sz="1800">
                <a:solidFill>
                  <a:schemeClr val="tx1">
                    <a:lumMod val="65000"/>
                    <a:lumOff val="35000"/>
                  </a:schemeClr>
                </a:solidFill>
              </a:defRPr>
            </a:lvl1pPr>
          </a:lstStyle>
          <a:p>
            <a:r>
              <a:rPr lang="en-US"/>
              <a:t>Click icon to add picture</a:t>
            </a:r>
            <a:endParaRPr lang="id-ID" dirty="0"/>
          </a:p>
        </p:txBody>
      </p:sp>
      <p:sp>
        <p:nvSpPr>
          <p:cNvPr id="8" name="Text Placeholder 7">
            <a:extLst>
              <a:ext uri="{FF2B5EF4-FFF2-40B4-BE49-F238E27FC236}">
                <a16:creationId xmlns:a16="http://schemas.microsoft.com/office/drawing/2014/main" id="{C2E3F72C-12B7-354F-BF11-B6FC0078B23C}"/>
              </a:ext>
            </a:extLst>
          </p:cNvPr>
          <p:cNvSpPr>
            <a:spLocks noGrp="1"/>
          </p:cNvSpPr>
          <p:nvPr>
            <p:ph type="body" sz="quarter" idx="11" hasCustomPrompt="1"/>
          </p:nvPr>
        </p:nvSpPr>
        <p:spPr>
          <a:xfrm>
            <a:off x="539750" y="560438"/>
            <a:ext cx="11112500" cy="629265"/>
          </a:xfrm>
          <a:prstGeom prst="rect">
            <a:avLst/>
          </a:prstGeom>
        </p:spPr>
        <p:txBody>
          <a:bodyPr/>
          <a:lstStyle>
            <a:lvl1pPr marL="0" indent="0">
              <a:buNone/>
              <a:defRPr sz="32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GB" dirty="0"/>
              <a:t>SLIDE HEADER</a:t>
            </a:r>
            <a:endParaRPr lang="en-US" dirty="0"/>
          </a:p>
        </p:txBody>
      </p:sp>
      <p:sp>
        <p:nvSpPr>
          <p:cNvPr id="9" name="Text Placeholder 5">
            <a:extLst>
              <a:ext uri="{FF2B5EF4-FFF2-40B4-BE49-F238E27FC236}">
                <a16:creationId xmlns:a16="http://schemas.microsoft.com/office/drawing/2014/main" id="{F0AE3DBB-A56B-B64E-A982-11C17DD43260}"/>
              </a:ext>
            </a:extLst>
          </p:cNvPr>
          <p:cNvSpPr>
            <a:spLocks noGrp="1"/>
          </p:cNvSpPr>
          <p:nvPr>
            <p:ph type="body" sz="quarter" idx="12"/>
          </p:nvPr>
        </p:nvSpPr>
        <p:spPr>
          <a:xfrm>
            <a:off x="986972" y="4005208"/>
            <a:ext cx="3239871" cy="2303223"/>
          </a:xfrm>
          <a:prstGeom prst="rect">
            <a:avLst/>
          </a:prstGeom>
        </p:spPr>
        <p:txBody>
          <a:bodyPr/>
          <a:lstStyle>
            <a:lvl1pPr marL="0" indent="0">
              <a:buNone/>
              <a:tabLst/>
              <a:defRPr sz="1600" b="0" i="0">
                <a:latin typeface="Open Sans" panose="020B0606030504020204" pitchFamily="34" charset="0"/>
                <a:ea typeface="Open Sans" panose="020B0606030504020204" pitchFamily="34" charset="0"/>
                <a:cs typeface="Open Sans" panose="020B0606030504020204" pitchFamily="34" charset="0"/>
              </a:defRPr>
            </a:lvl1pPr>
            <a:lvl2pPr marL="184150" indent="0">
              <a:buNone/>
              <a:tabLst/>
              <a:defRPr sz="2000" b="0" i="0">
                <a:latin typeface="Open Sans" panose="020B0606030504020204" pitchFamily="34" charset="0"/>
                <a:ea typeface="Open Sans" panose="020B0606030504020204" pitchFamily="34" charset="0"/>
                <a:cs typeface="Open Sans" panose="020B0606030504020204" pitchFamily="34" charset="0"/>
              </a:defRPr>
            </a:lvl2pPr>
            <a:lvl3pPr marL="369887" indent="0">
              <a:buNone/>
              <a:tabLst/>
              <a:defRPr sz="1800" b="0" i="0">
                <a:latin typeface="Open Sans" panose="020B0606030504020204" pitchFamily="34" charset="0"/>
                <a:ea typeface="Open Sans" panose="020B0606030504020204" pitchFamily="34" charset="0"/>
                <a:cs typeface="Open Sans" panose="020B0606030504020204" pitchFamily="34" charset="0"/>
              </a:defRPr>
            </a:lvl3pPr>
            <a:lvl4pPr marL="536575" indent="0">
              <a:buNone/>
              <a:tabLst/>
              <a:defRPr sz="1600" b="0" i="0">
                <a:latin typeface="Open Sans" panose="020B0606030504020204" pitchFamily="34" charset="0"/>
                <a:ea typeface="Open Sans" panose="020B0606030504020204" pitchFamily="34" charset="0"/>
                <a:cs typeface="Open Sans" panose="020B0606030504020204" pitchFamily="34" charset="0"/>
              </a:defRPr>
            </a:lvl4pPr>
            <a:lvl5pPr marL="712787" indent="0">
              <a:buNone/>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08E4AE3A-D5EC-CD4F-87D0-7456F1793223}"/>
              </a:ext>
            </a:extLst>
          </p:cNvPr>
          <p:cNvSpPr>
            <a:spLocks noGrp="1"/>
          </p:cNvSpPr>
          <p:nvPr>
            <p:ph type="body" sz="quarter" idx="37"/>
          </p:nvPr>
        </p:nvSpPr>
        <p:spPr>
          <a:xfrm>
            <a:off x="4476064" y="4003770"/>
            <a:ext cx="3239871" cy="2303223"/>
          </a:xfrm>
          <a:prstGeom prst="rect">
            <a:avLst/>
          </a:prstGeom>
        </p:spPr>
        <p:txBody>
          <a:bodyPr/>
          <a:lstStyle>
            <a:lvl1pPr marL="0" indent="0">
              <a:buNone/>
              <a:tabLst/>
              <a:defRPr sz="1600" b="0" i="0">
                <a:latin typeface="Open Sans" panose="020B0606030504020204" pitchFamily="34" charset="0"/>
                <a:ea typeface="Open Sans" panose="020B0606030504020204" pitchFamily="34" charset="0"/>
                <a:cs typeface="Open Sans" panose="020B0606030504020204" pitchFamily="34" charset="0"/>
              </a:defRPr>
            </a:lvl1pPr>
            <a:lvl2pPr marL="184150" indent="0">
              <a:buNone/>
              <a:tabLst/>
              <a:defRPr sz="2000" b="0" i="0">
                <a:latin typeface="Open Sans" panose="020B0606030504020204" pitchFamily="34" charset="0"/>
                <a:ea typeface="Open Sans" panose="020B0606030504020204" pitchFamily="34" charset="0"/>
                <a:cs typeface="Open Sans" panose="020B0606030504020204" pitchFamily="34" charset="0"/>
              </a:defRPr>
            </a:lvl2pPr>
            <a:lvl3pPr marL="369887" indent="0">
              <a:buNone/>
              <a:tabLst/>
              <a:defRPr sz="1800" b="0" i="0">
                <a:latin typeface="Open Sans" panose="020B0606030504020204" pitchFamily="34" charset="0"/>
                <a:ea typeface="Open Sans" panose="020B0606030504020204" pitchFamily="34" charset="0"/>
                <a:cs typeface="Open Sans" panose="020B0606030504020204" pitchFamily="34" charset="0"/>
              </a:defRPr>
            </a:lvl3pPr>
            <a:lvl4pPr marL="536575" indent="0">
              <a:buNone/>
              <a:tabLst/>
              <a:defRPr sz="1600" b="0" i="0">
                <a:latin typeface="Open Sans" panose="020B0606030504020204" pitchFamily="34" charset="0"/>
                <a:ea typeface="Open Sans" panose="020B0606030504020204" pitchFamily="34" charset="0"/>
                <a:cs typeface="Open Sans" panose="020B0606030504020204" pitchFamily="34" charset="0"/>
              </a:defRPr>
            </a:lvl4pPr>
            <a:lvl5pPr marL="712787" indent="0">
              <a:buNone/>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1" name="Text Placeholder 5">
            <a:extLst>
              <a:ext uri="{FF2B5EF4-FFF2-40B4-BE49-F238E27FC236}">
                <a16:creationId xmlns:a16="http://schemas.microsoft.com/office/drawing/2014/main" id="{040552E3-2A0D-154C-8675-906F932C2BAF}"/>
              </a:ext>
            </a:extLst>
          </p:cNvPr>
          <p:cNvSpPr>
            <a:spLocks noGrp="1"/>
          </p:cNvSpPr>
          <p:nvPr>
            <p:ph type="body" sz="quarter" idx="38"/>
          </p:nvPr>
        </p:nvSpPr>
        <p:spPr>
          <a:xfrm>
            <a:off x="7965156" y="4003770"/>
            <a:ext cx="3239871" cy="2303223"/>
          </a:xfrm>
          <a:prstGeom prst="rect">
            <a:avLst/>
          </a:prstGeom>
        </p:spPr>
        <p:txBody>
          <a:bodyPr/>
          <a:lstStyle>
            <a:lvl1pPr marL="0" indent="0">
              <a:buNone/>
              <a:tabLst/>
              <a:defRPr sz="1600" b="0" i="0">
                <a:latin typeface="Open Sans" panose="020B0606030504020204" pitchFamily="34" charset="0"/>
                <a:ea typeface="Open Sans" panose="020B0606030504020204" pitchFamily="34" charset="0"/>
                <a:cs typeface="Open Sans" panose="020B0606030504020204" pitchFamily="34" charset="0"/>
              </a:defRPr>
            </a:lvl1pPr>
            <a:lvl2pPr marL="184150" indent="0">
              <a:buNone/>
              <a:tabLst/>
              <a:defRPr sz="2000" b="0" i="0">
                <a:latin typeface="Open Sans" panose="020B0606030504020204" pitchFamily="34" charset="0"/>
                <a:ea typeface="Open Sans" panose="020B0606030504020204" pitchFamily="34" charset="0"/>
                <a:cs typeface="Open Sans" panose="020B0606030504020204" pitchFamily="34" charset="0"/>
              </a:defRPr>
            </a:lvl2pPr>
            <a:lvl3pPr marL="369887" indent="0">
              <a:buNone/>
              <a:tabLst/>
              <a:defRPr sz="1800" b="0" i="0">
                <a:latin typeface="Open Sans" panose="020B0606030504020204" pitchFamily="34" charset="0"/>
                <a:ea typeface="Open Sans" panose="020B0606030504020204" pitchFamily="34" charset="0"/>
                <a:cs typeface="Open Sans" panose="020B0606030504020204" pitchFamily="34" charset="0"/>
              </a:defRPr>
            </a:lvl3pPr>
            <a:lvl4pPr marL="536575" indent="0">
              <a:buNone/>
              <a:tabLst/>
              <a:defRPr sz="1600" b="0" i="0">
                <a:latin typeface="Open Sans" panose="020B0606030504020204" pitchFamily="34" charset="0"/>
                <a:ea typeface="Open Sans" panose="020B0606030504020204" pitchFamily="34" charset="0"/>
                <a:cs typeface="Open Sans" panose="020B0606030504020204" pitchFamily="34" charset="0"/>
              </a:defRPr>
            </a:lvl4pPr>
            <a:lvl5pPr marL="712787" indent="0">
              <a:buNone/>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765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0E6E27A-2AF9-6D49-8F5D-1B7D6BA23DF5}"/>
              </a:ext>
            </a:extLst>
          </p:cNvPr>
          <p:cNvSpPr>
            <a:spLocks noGrp="1"/>
          </p:cNvSpPr>
          <p:nvPr>
            <p:ph type="pic" sz="quarter" idx="37"/>
          </p:nvPr>
        </p:nvSpPr>
        <p:spPr>
          <a:xfrm>
            <a:off x="7469122" y="2300749"/>
            <a:ext cx="4090904" cy="2782528"/>
          </a:xfrm>
          <a:custGeom>
            <a:avLst/>
            <a:gdLst>
              <a:gd name="connsiteX0" fmla="*/ 0 w 4090904"/>
              <a:gd name="connsiteY0" fmla="*/ 0 h 3318388"/>
              <a:gd name="connsiteX1" fmla="*/ 2431710 w 4090904"/>
              <a:gd name="connsiteY1" fmla="*/ 0 h 3318388"/>
              <a:gd name="connsiteX2" fmla="*/ 4090904 w 4090904"/>
              <a:gd name="connsiteY2" fmla="*/ 1659194 h 3318388"/>
              <a:gd name="connsiteX3" fmla="*/ 2431710 w 4090904"/>
              <a:gd name="connsiteY3" fmla="*/ 3318388 h 3318388"/>
              <a:gd name="connsiteX4" fmla="*/ 0 w 4090904"/>
              <a:gd name="connsiteY4" fmla="*/ 3318388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904" h="3318388">
                <a:moveTo>
                  <a:pt x="0" y="0"/>
                </a:moveTo>
                <a:lnTo>
                  <a:pt x="2431710" y="0"/>
                </a:lnTo>
                <a:lnTo>
                  <a:pt x="4090904" y="1659194"/>
                </a:lnTo>
                <a:lnTo>
                  <a:pt x="2431710" y="3318388"/>
                </a:lnTo>
                <a:lnTo>
                  <a:pt x="0" y="3318388"/>
                </a:lnTo>
                <a:close/>
              </a:path>
            </a:pathLst>
          </a:custGeom>
          <a:solidFill>
            <a:schemeClr val="bg1">
              <a:lumMod val="95000"/>
            </a:schemeClr>
          </a:solidFill>
          <a:effectLst>
            <a:outerShdw blurRad="1270000" dist="1638300" sx="75000" sy="75000" algn="l" rotWithShape="0">
              <a:prstClr val="black">
                <a:alpha val="40000"/>
              </a:prstClr>
            </a:outerShdw>
          </a:effectLst>
        </p:spPr>
        <p:txBody>
          <a:bodyPr wrap="square">
            <a:noAutofit/>
          </a:bodyPr>
          <a:lstStyle>
            <a:lvl1pPr marL="0" indent="0">
              <a:buNone/>
              <a:defRPr sz="1800"/>
            </a:lvl1pPr>
          </a:lstStyle>
          <a:p>
            <a:r>
              <a:rPr lang="en-US"/>
              <a:t>Click icon to add picture</a:t>
            </a:r>
            <a:endParaRPr lang="id-ID" dirty="0"/>
          </a:p>
        </p:txBody>
      </p:sp>
      <p:sp>
        <p:nvSpPr>
          <p:cNvPr id="7" name="Picture Placeholder 3">
            <a:extLst>
              <a:ext uri="{FF2B5EF4-FFF2-40B4-BE49-F238E27FC236}">
                <a16:creationId xmlns:a16="http://schemas.microsoft.com/office/drawing/2014/main" id="{E2D71D4F-248F-AB4B-964A-D8B4BD666F5E}"/>
              </a:ext>
            </a:extLst>
          </p:cNvPr>
          <p:cNvSpPr>
            <a:spLocks noGrp="1"/>
          </p:cNvSpPr>
          <p:nvPr>
            <p:ph type="pic" sz="quarter" idx="36"/>
          </p:nvPr>
        </p:nvSpPr>
        <p:spPr>
          <a:xfrm>
            <a:off x="4281013" y="2300749"/>
            <a:ext cx="4090904" cy="2782528"/>
          </a:xfrm>
          <a:custGeom>
            <a:avLst/>
            <a:gdLst>
              <a:gd name="connsiteX0" fmla="*/ 0 w 4090904"/>
              <a:gd name="connsiteY0" fmla="*/ 0 h 3318388"/>
              <a:gd name="connsiteX1" fmla="*/ 2431710 w 4090904"/>
              <a:gd name="connsiteY1" fmla="*/ 0 h 3318388"/>
              <a:gd name="connsiteX2" fmla="*/ 4090904 w 4090904"/>
              <a:gd name="connsiteY2" fmla="*/ 1659194 h 3318388"/>
              <a:gd name="connsiteX3" fmla="*/ 2431710 w 4090904"/>
              <a:gd name="connsiteY3" fmla="*/ 3318388 h 3318388"/>
              <a:gd name="connsiteX4" fmla="*/ 0 w 4090904"/>
              <a:gd name="connsiteY4" fmla="*/ 3318388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904" h="3318388">
                <a:moveTo>
                  <a:pt x="0" y="0"/>
                </a:moveTo>
                <a:lnTo>
                  <a:pt x="2431710" y="0"/>
                </a:lnTo>
                <a:lnTo>
                  <a:pt x="4090904" y="1659194"/>
                </a:lnTo>
                <a:lnTo>
                  <a:pt x="2431710" y="3318388"/>
                </a:lnTo>
                <a:lnTo>
                  <a:pt x="0" y="3318388"/>
                </a:lnTo>
                <a:close/>
              </a:path>
            </a:pathLst>
          </a:custGeom>
          <a:solidFill>
            <a:schemeClr val="bg1">
              <a:lumMod val="95000"/>
            </a:schemeClr>
          </a:solidFill>
          <a:effectLst>
            <a:outerShdw blurRad="1270000" dist="1638300" sx="75000" sy="75000" algn="l" rotWithShape="0">
              <a:prstClr val="black">
                <a:alpha val="40000"/>
              </a:prstClr>
            </a:outerShdw>
          </a:effectLst>
        </p:spPr>
        <p:txBody>
          <a:bodyPr wrap="square">
            <a:noAutofit/>
          </a:bodyPr>
          <a:lstStyle>
            <a:lvl1pPr marL="0" indent="0">
              <a:buNone/>
              <a:defRPr sz="1800"/>
            </a:lvl1pPr>
          </a:lstStyle>
          <a:p>
            <a:r>
              <a:rPr lang="en-US"/>
              <a:t>Click icon to add picture</a:t>
            </a:r>
            <a:endParaRPr lang="id-ID" dirty="0"/>
          </a:p>
        </p:txBody>
      </p:sp>
      <p:sp>
        <p:nvSpPr>
          <p:cNvPr id="4" name="Picture Placeholder 3">
            <a:extLst>
              <a:ext uri="{FF2B5EF4-FFF2-40B4-BE49-F238E27FC236}">
                <a16:creationId xmlns:a16="http://schemas.microsoft.com/office/drawing/2014/main" id="{8F9FC62A-A0E7-4F5B-9759-D09BC326C136}"/>
              </a:ext>
            </a:extLst>
          </p:cNvPr>
          <p:cNvSpPr>
            <a:spLocks noGrp="1"/>
          </p:cNvSpPr>
          <p:nvPr>
            <p:ph type="pic" sz="quarter" idx="35"/>
          </p:nvPr>
        </p:nvSpPr>
        <p:spPr>
          <a:xfrm>
            <a:off x="1092903" y="2300749"/>
            <a:ext cx="4090904" cy="2782528"/>
          </a:xfrm>
          <a:custGeom>
            <a:avLst/>
            <a:gdLst>
              <a:gd name="connsiteX0" fmla="*/ 0 w 4090904"/>
              <a:gd name="connsiteY0" fmla="*/ 0 h 3318388"/>
              <a:gd name="connsiteX1" fmla="*/ 2431710 w 4090904"/>
              <a:gd name="connsiteY1" fmla="*/ 0 h 3318388"/>
              <a:gd name="connsiteX2" fmla="*/ 4090904 w 4090904"/>
              <a:gd name="connsiteY2" fmla="*/ 1659194 h 3318388"/>
              <a:gd name="connsiteX3" fmla="*/ 2431710 w 4090904"/>
              <a:gd name="connsiteY3" fmla="*/ 3318388 h 3318388"/>
              <a:gd name="connsiteX4" fmla="*/ 0 w 4090904"/>
              <a:gd name="connsiteY4" fmla="*/ 3318388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904" h="3318388">
                <a:moveTo>
                  <a:pt x="0" y="0"/>
                </a:moveTo>
                <a:lnTo>
                  <a:pt x="2431710" y="0"/>
                </a:lnTo>
                <a:lnTo>
                  <a:pt x="4090904" y="1659194"/>
                </a:lnTo>
                <a:lnTo>
                  <a:pt x="2431710" y="3318388"/>
                </a:lnTo>
                <a:lnTo>
                  <a:pt x="0" y="3318388"/>
                </a:lnTo>
                <a:close/>
              </a:path>
            </a:pathLst>
          </a:custGeom>
          <a:solidFill>
            <a:schemeClr val="bg1">
              <a:lumMod val="95000"/>
            </a:schemeClr>
          </a:solidFill>
          <a:effectLst>
            <a:outerShdw blurRad="1270000" dist="1638300" sx="75000" sy="75000" algn="l" rotWithShape="0">
              <a:prstClr val="black">
                <a:alpha val="40000"/>
              </a:prstClr>
            </a:outerShdw>
          </a:effectLst>
        </p:spPr>
        <p:txBody>
          <a:bodyPr wrap="square">
            <a:noAutofit/>
          </a:bodyPr>
          <a:lstStyle>
            <a:lvl1pPr marL="0" indent="0">
              <a:buNone/>
              <a:defRPr sz="1800"/>
            </a:lvl1pPr>
          </a:lstStyle>
          <a:p>
            <a:r>
              <a:rPr lang="en-US"/>
              <a:t>Click icon to add picture</a:t>
            </a:r>
            <a:endParaRPr lang="id-ID" dirty="0"/>
          </a:p>
        </p:txBody>
      </p:sp>
      <p:sp>
        <p:nvSpPr>
          <p:cNvPr id="9" name="Text Placeholder 7">
            <a:extLst>
              <a:ext uri="{FF2B5EF4-FFF2-40B4-BE49-F238E27FC236}">
                <a16:creationId xmlns:a16="http://schemas.microsoft.com/office/drawing/2014/main" id="{1D84CE8E-AD91-7D4B-A12A-0E6A39749328}"/>
              </a:ext>
            </a:extLst>
          </p:cNvPr>
          <p:cNvSpPr>
            <a:spLocks noGrp="1"/>
          </p:cNvSpPr>
          <p:nvPr>
            <p:ph type="body" sz="quarter" idx="11" hasCustomPrompt="1"/>
          </p:nvPr>
        </p:nvSpPr>
        <p:spPr>
          <a:xfrm>
            <a:off x="539750" y="560438"/>
            <a:ext cx="11112500" cy="629265"/>
          </a:xfrm>
          <a:prstGeom prst="rect">
            <a:avLst/>
          </a:prstGeom>
        </p:spPr>
        <p:txBody>
          <a:bodyPr/>
          <a:lstStyle>
            <a:lvl1pPr marL="0" indent="0">
              <a:buNone/>
              <a:defRPr sz="32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GB" dirty="0"/>
              <a:t>SLIDE HEADER</a:t>
            </a:r>
            <a:endParaRPr lang="en-US" dirty="0"/>
          </a:p>
        </p:txBody>
      </p:sp>
    </p:spTree>
    <p:extLst>
      <p:ext uri="{BB962C8B-B14F-4D97-AF65-F5344CB8AC3E}">
        <p14:creationId xmlns:p14="http://schemas.microsoft.com/office/powerpoint/2010/main" val="28518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3A9454-D396-F549-AF34-339DAC0B7A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26"/>
          <a:stretch/>
        </p:blipFill>
        <p:spPr>
          <a:xfrm>
            <a:off x="1" y="0"/>
            <a:ext cx="12192000" cy="6858000"/>
          </a:xfrm>
          <a:prstGeom prst="rect">
            <a:avLst/>
          </a:prstGeom>
          <a:ln>
            <a:noFill/>
          </a:ln>
        </p:spPr>
      </p:pic>
      <p:sp>
        <p:nvSpPr>
          <p:cNvPr id="29" name="Text Placeholder 28">
            <a:extLst>
              <a:ext uri="{FF2B5EF4-FFF2-40B4-BE49-F238E27FC236}">
                <a16:creationId xmlns:a16="http://schemas.microsoft.com/office/drawing/2014/main" id="{22611AE6-2777-204B-872C-481E9146AE62}"/>
              </a:ext>
            </a:extLst>
          </p:cNvPr>
          <p:cNvSpPr>
            <a:spLocks noGrp="1"/>
          </p:cNvSpPr>
          <p:nvPr>
            <p:ph type="body" sz="quarter" idx="10" hasCustomPrompt="1"/>
          </p:nvPr>
        </p:nvSpPr>
        <p:spPr>
          <a:xfrm>
            <a:off x="539646" y="544784"/>
            <a:ext cx="11112708" cy="3823177"/>
          </a:xfrm>
          <a:prstGeom prst="rect">
            <a:avLst/>
          </a:prstGeom>
        </p:spPr>
        <p:txBody>
          <a:bodyPr anchor="ctr"/>
          <a:lstStyle>
            <a:lvl1pPr marL="0" indent="0" algn="ctr">
              <a:buNone/>
              <a:defRPr sz="4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defRPr sz="2000" b="1"/>
            </a:lvl2pPr>
            <a:lvl3pPr>
              <a:defRPr sz="2000" b="1"/>
            </a:lvl3pPr>
            <a:lvl4pPr>
              <a:defRPr sz="2000" b="1"/>
            </a:lvl4pPr>
            <a:lvl5pPr>
              <a:defRPr sz="2000" b="1"/>
            </a:lvl5pPr>
          </a:lstStyle>
          <a:p>
            <a:pPr lvl="0"/>
            <a:r>
              <a:rPr lang="en-GB" dirty="0"/>
              <a:t>TITLE SLIDE</a:t>
            </a:r>
            <a:endParaRPr lang="en-US" dirty="0"/>
          </a:p>
        </p:txBody>
      </p:sp>
      <p:sp>
        <p:nvSpPr>
          <p:cNvPr id="49" name="Text Placeholder 48">
            <a:extLst>
              <a:ext uri="{FF2B5EF4-FFF2-40B4-BE49-F238E27FC236}">
                <a16:creationId xmlns:a16="http://schemas.microsoft.com/office/drawing/2014/main" id="{0EB5A7F8-1059-6644-8A21-8121E2349754}"/>
              </a:ext>
            </a:extLst>
          </p:cNvPr>
          <p:cNvSpPr>
            <a:spLocks noGrp="1"/>
          </p:cNvSpPr>
          <p:nvPr>
            <p:ph type="body" sz="quarter" idx="11" hasCustomPrompt="1"/>
          </p:nvPr>
        </p:nvSpPr>
        <p:spPr>
          <a:xfrm>
            <a:off x="2821923" y="5628167"/>
            <a:ext cx="6548154" cy="677871"/>
          </a:xfrm>
          <a:prstGeom prst="rect">
            <a:avLst/>
          </a:prstGeom>
        </p:spPr>
        <p:txBody>
          <a:bodyPr anchor="ctr"/>
          <a:lstStyle>
            <a:lvl1pPr marL="0" indent="0" algn="ctr">
              <a:buNone/>
              <a:defRPr sz="1200" b="0" i="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NZ" dirty="0"/>
              <a:t>Thursday, 1 August 2019</a:t>
            </a:r>
            <a:endParaRPr lang="en-US" dirty="0"/>
          </a:p>
        </p:txBody>
      </p:sp>
      <p:sp>
        <p:nvSpPr>
          <p:cNvPr id="55" name="Text Placeholder 48">
            <a:extLst>
              <a:ext uri="{FF2B5EF4-FFF2-40B4-BE49-F238E27FC236}">
                <a16:creationId xmlns:a16="http://schemas.microsoft.com/office/drawing/2014/main" id="{4AB27274-1CED-8845-A9A9-8534B55E0685}"/>
              </a:ext>
            </a:extLst>
          </p:cNvPr>
          <p:cNvSpPr>
            <a:spLocks noGrp="1"/>
          </p:cNvSpPr>
          <p:nvPr>
            <p:ph type="body" sz="quarter" idx="12" hasCustomPrompt="1"/>
          </p:nvPr>
        </p:nvSpPr>
        <p:spPr>
          <a:xfrm>
            <a:off x="2821923" y="4941981"/>
            <a:ext cx="6548154" cy="677872"/>
          </a:xfrm>
          <a:prstGeom prst="rect">
            <a:avLst/>
          </a:prstGeom>
        </p:spPr>
        <p:txBody>
          <a:bodyPr anchor="ctr"/>
          <a:lstStyle>
            <a:lvl1pPr marL="0" indent="0" algn="ctr">
              <a:buNone/>
              <a:defRPr sz="16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NZ" dirty="0"/>
              <a:t>PRESENTED BY:</a:t>
            </a:r>
          </a:p>
        </p:txBody>
      </p:sp>
      <p:grpSp>
        <p:nvGrpSpPr>
          <p:cNvPr id="60" name="Group 59">
            <a:extLst>
              <a:ext uri="{FF2B5EF4-FFF2-40B4-BE49-F238E27FC236}">
                <a16:creationId xmlns:a16="http://schemas.microsoft.com/office/drawing/2014/main" id="{89F44B0F-8377-AF46-B972-13D13BF2BBBD}"/>
              </a:ext>
            </a:extLst>
          </p:cNvPr>
          <p:cNvGrpSpPr/>
          <p:nvPr userDrawn="1"/>
        </p:nvGrpSpPr>
        <p:grpSpPr>
          <a:xfrm>
            <a:off x="10508117" y="6067053"/>
            <a:ext cx="1463202" cy="579728"/>
            <a:chOff x="10626555" y="6140431"/>
            <a:chExt cx="1463202" cy="579728"/>
          </a:xfrm>
        </p:grpSpPr>
        <p:pic>
          <p:nvPicPr>
            <p:cNvPr id="61" name="Picture 60" descr="A close up of text on a black background&#10;&#10;Description automatically generated">
              <a:extLst>
                <a:ext uri="{FF2B5EF4-FFF2-40B4-BE49-F238E27FC236}">
                  <a16:creationId xmlns:a16="http://schemas.microsoft.com/office/drawing/2014/main" id="{DFA2CA12-F4D4-5045-B79C-F4F9754120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6780" y="6140431"/>
              <a:ext cx="702977" cy="579728"/>
            </a:xfrm>
            <a:prstGeom prst="rect">
              <a:avLst/>
            </a:prstGeom>
          </p:spPr>
        </p:pic>
        <p:pic>
          <p:nvPicPr>
            <p:cNvPr id="62" name="Picture 61" descr="A close up of a sign&#10;&#10;Description automatically generated">
              <a:extLst>
                <a:ext uri="{FF2B5EF4-FFF2-40B4-BE49-F238E27FC236}">
                  <a16:creationId xmlns:a16="http://schemas.microsoft.com/office/drawing/2014/main" id="{3B91720C-D928-7E4D-88BC-69EACF8B1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6555" y="6306039"/>
              <a:ext cx="606721" cy="408333"/>
            </a:xfrm>
            <a:prstGeom prst="rect">
              <a:avLst/>
            </a:prstGeom>
          </p:spPr>
        </p:pic>
      </p:grpSp>
    </p:spTree>
    <p:extLst>
      <p:ext uri="{BB962C8B-B14F-4D97-AF65-F5344CB8AC3E}">
        <p14:creationId xmlns:p14="http://schemas.microsoft.com/office/powerpoint/2010/main" val="31779983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7E75F0-6D4C-064C-83E3-48399DF9E0A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26"/>
          <a:stretch/>
        </p:blipFill>
        <p:spPr>
          <a:xfrm>
            <a:off x="0" y="0"/>
            <a:ext cx="12192000" cy="6858001"/>
          </a:xfrm>
          <a:prstGeom prst="rect">
            <a:avLst/>
          </a:prstGeom>
          <a:ln>
            <a:noFill/>
          </a:ln>
        </p:spPr>
      </p:pic>
      <p:sp>
        <p:nvSpPr>
          <p:cNvPr id="29" name="Text Placeholder 28">
            <a:extLst>
              <a:ext uri="{FF2B5EF4-FFF2-40B4-BE49-F238E27FC236}">
                <a16:creationId xmlns:a16="http://schemas.microsoft.com/office/drawing/2014/main" id="{22611AE6-2777-204B-872C-481E9146AE62}"/>
              </a:ext>
            </a:extLst>
          </p:cNvPr>
          <p:cNvSpPr>
            <a:spLocks noGrp="1"/>
          </p:cNvSpPr>
          <p:nvPr>
            <p:ph type="body" sz="quarter" idx="10" hasCustomPrompt="1"/>
          </p:nvPr>
        </p:nvSpPr>
        <p:spPr>
          <a:xfrm>
            <a:off x="539646" y="544784"/>
            <a:ext cx="11112708" cy="5768432"/>
          </a:xfrm>
          <a:prstGeom prst="rect">
            <a:avLst/>
          </a:prstGeom>
        </p:spPr>
        <p:txBody>
          <a:bodyPr anchor="ctr"/>
          <a:lstStyle>
            <a:lvl1pPr marL="0" indent="0" algn="ctr">
              <a:buNone/>
              <a:defRPr sz="36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000" b="1"/>
            </a:lvl2pPr>
            <a:lvl3pPr>
              <a:defRPr sz="2000" b="1"/>
            </a:lvl3pPr>
            <a:lvl4pPr>
              <a:defRPr sz="2000" b="1"/>
            </a:lvl4pPr>
            <a:lvl5pPr>
              <a:defRPr sz="2000" b="1"/>
            </a:lvl5pPr>
          </a:lstStyle>
          <a:p>
            <a:pPr lvl="0"/>
            <a:r>
              <a:rPr lang="en-GB" dirty="0"/>
              <a:t>SECTION SLIDE</a:t>
            </a:r>
            <a:endParaRPr lang="en-US" dirty="0"/>
          </a:p>
        </p:txBody>
      </p:sp>
      <p:grpSp>
        <p:nvGrpSpPr>
          <p:cNvPr id="60" name="Group 59">
            <a:extLst>
              <a:ext uri="{FF2B5EF4-FFF2-40B4-BE49-F238E27FC236}">
                <a16:creationId xmlns:a16="http://schemas.microsoft.com/office/drawing/2014/main" id="{89F44B0F-8377-AF46-B972-13D13BF2BBBD}"/>
              </a:ext>
            </a:extLst>
          </p:cNvPr>
          <p:cNvGrpSpPr/>
          <p:nvPr userDrawn="1"/>
        </p:nvGrpSpPr>
        <p:grpSpPr>
          <a:xfrm>
            <a:off x="10508117" y="6067053"/>
            <a:ext cx="1463202" cy="579728"/>
            <a:chOff x="10626555" y="6140431"/>
            <a:chExt cx="1463202" cy="579728"/>
          </a:xfrm>
        </p:grpSpPr>
        <p:pic>
          <p:nvPicPr>
            <p:cNvPr id="61" name="Picture 60" descr="A close up of text on a black background&#10;&#10;Description automatically generated">
              <a:extLst>
                <a:ext uri="{FF2B5EF4-FFF2-40B4-BE49-F238E27FC236}">
                  <a16:creationId xmlns:a16="http://schemas.microsoft.com/office/drawing/2014/main" id="{DFA2CA12-F4D4-5045-B79C-F4F9754120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6780" y="6140431"/>
              <a:ext cx="702977" cy="579728"/>
            </a:xfrm>
            <a:prstGeom prst="rect">
              <a:avLst/>
            </a:prstGeom>
          </p:spPr>
        </p:pic>
        <p:pic>
          <p:nvPicPr>
            <p:cNvPr id="62" name="Picture 61" descr="A close up of a sign&#10;&#10;Description automatically generated">
              <a:extLst>
                <a:ext uri="{FF2B5EF4-FFF2-40B4-BE49-F238E27FC236}">
                  <a16:creationId xmlns:a16="http://schemas.microsoft.com/office/drawing/2014/main" id="{3B91720C-D928-7E4D-88BC-69EACF8B1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6555" y="6306039"/>
              <a:ext cx="606721" cy="408333"/>
            </a:xfrm>
            <a:prstGeom prst="rect">
              <a:avLst/>
            </a:prstGeom>
          </p:spPr>
        </p:pic>
      </p:grpSp>
    </p:spTree>
    <p:extLst>
      <p:ext uri="{BB962C8B-B14F-4D97-AF65-F5344CB8AC3E}">
        <p14:creationId xmlns:p14="http://schemas.microsoft.com/office/powerpoint/2010/main" val="14072412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51280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53D9F2F-D513-3F47-B78C-F48D7831C56E}"/>
              </a:ext>
            </a:extLst>
          </p:cNvPr>
          <p:cNvSpPr>
            <a:spLocks noGrp="1"/>
          </p:cNvSpPr>
          <p:nvPr>
            <p:ph type="body" sz="quarter" idx="11" hasCustomPrompt="1"/>
          </p:nvPr>
        </p:nvSpPr>
        <p:spPr>
          <a:xfrm>
            <a:off x="539750" y="560438"/>
            <a:ext cx="11112500" cy="629265"/>
          </a:xfrm>
          <a:prstGeom prst="rect">
            <a:avLst/>
          </a:prstGeom>
        </p:spPr>
        <p:txBody>
          <a:bodyPr/>
          <a:lstStyle>
            <a:lvl1pPr marL="0" indent="0">
              <a:buNone/>
              <a:defRPr sz="32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GB" dirty="0"/>
              <a:t>SLIDE HEADER</a:t>
            </a:r>
            <a:endParaRPr lang="en-US" dirty="0"/>
          </a:p>
        </p:txBody>
      </p:sp>
      <p:sp>
        <p:nvSpPr>
          <p:cNvPr id="10" name="Text Placeholder 5">
            <a:extLst>
              <a:ext uri="{FF2B5EF4-FFF2-40B4-BE49-F238E27FC236}">
                <a16:creationId xmlns:a16="http://schemas.microsoft.com/office/drawing/2014/main" id="{231C4AFE-09FF-554A-961D-6811F370DE68}"/>
              </a:ext>
            </a:extLst>
          </p:cNvPr>
          <p:cNvSpPr>
            <a:spLocks noGrp="1"/>
          </p:cNvSpPr>
          <p:nvPr>
            <p:ph type="body" sz="quarter" idx="12"/>
          </p:nvPr>
        </p:nvSpPr>
        <p:spPr>
          <a:xfrm>
            <a:off x="539750" y="1504334"/>
            <a:ext cx="11112500" cy="4804097"/>
          </a:xfrm>
          <a:prstGeom prst="rect">
            <a:avLst/>
          </a:prstGeom>
        </p:spPr>
        <p:txBody>
          <a:bodyPr/>
          <a:lstStyle>
            <a:lvl1pPr marL="184150" indent="-184150">
              <a:tabLst/>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0363" indent="-176213">
              <a:tabLst/>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36575" indent="-166688">
              <a:tabLst/>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712788" indent="-176213">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8525" indent="-185738">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1882814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tx1"/>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EFE8D560-2CAA-1940-853B-EC9D0BB5766C}"/>
              </a:ext>
            </a:extLst>
          </p:cNvPr>
          <p:cNvSpPr>
            <a:spLocks noGrp="1"/>
          </p:cNvSpPr>
          <p:nvPr>
            <p:ph type="body" sz="quarter" idx="12"/>
          </p:nvPr>
        </p:nvSpPr>
        <p:spPr>
          <a:xfrm>
            <a:off x="539750" y="560438"/>
            <a:ext cx="11112500" cy="5747994"/>
          </a:xfrm>
          <a:prstGeom prst="rect">
            <a:avLst/>
          </a:prstGeom>
        </p:spPr>
        <p:txBody>
          <a:bodyPr/>
          <a:lstStyle>
            <a:lvl1pPr marL="184150" indent="-184150">
              <a:tabLst/>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0363" indent="-176213">
              <a:tabLst/>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36575" indent="-166688">
              <a:tabLst/>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712788" indent="-176213">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8525" indent="-185738">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662359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andscap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44E6E30-CDAC-4BFA-A289-DC347BAECE88}"/>
              </a:ext>
            </a:extLst>
          </p:cNvPr>
          <p:cNvSpPr>
            <a:spLocks noGrp="1"/>
          </p:cNvSpPr>
          <p:nvPr>
            <p:ph type="pic" sz="quarter" idx="10"/>
          </p:nvPr>
        </p:nvSpPr>
        <p:spPr>
          <a:xfrm>
            <a:off x="0" y="0"/>
            <a:ext cx="12192000" cy="4822723"/>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dirty="0"/>
          </a:p>
        </p:txBody>
      </p:sp>
      <p:sp>
        <p:nvSpPr>
          <p:cNvPr id="4" name="Text Placeholder 5">
            <a:extLst>
              <a:ext uri="{FF2B5EF4-FFF2-40B4-BE49-F238E27FC236}">
                <a16:creationId xmlns:a16="http://schemas.microsoft.com/office/drawing/2014/main" id="{848A60EB-84D7-FA4C-9C80-D8C8B606D20C}"/>
              </a:ext>
            </a:extLst>
          </p:cNvPr>
          <p:cNvSpPr>
            <a:spLocks noGrp="1"/>
          </p:cNvSpPr>
          <p:nvPr>
            <p:ph type="body" sz="quarter" idx="11" hasCustomPrompt="1"/>
          </p:nvPr>
        </p:nvSpPr>
        <p:spPr>
          <a:xfrm>
            <a:off x="539750" y="5378245"/>
            <a:ext cx="11112500" cy="930187"/>
          </a:xfrm>
          <a:prstGeom prst="rect">
            <a:avLst/>
          </a:prstGeom>
        </p:spPr>
        <p:txBody>
          <a:bodyPr/>
          <a:lstStyle>
            <a:lvl1pPr marL="0" indent="0" algn="ctr">
              <a:buNone/>
              <a:defRPr sz="1800" b="0" i="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Image Caption</a:t>
            </a:r>
            <a:endParaRPr lang="en-US" dirty="0"/>
          </a:p>
        </p:txBody>
      </p:sp>
    </p:spTree>
    <p:extLst>
      <p:ext uri="{BB962C8B-B14F-4D97-AF65-F5344CB8AC3E}">
        <p14:creationId xmlns:p14="http://schemas.microsoft.com/office/powerpoint/2010/main" val="23746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1DAD91-D909-3940-93EB-FAA73945E4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26"/>
          <a:stretch/>
        </p:blipFill>
        <p:spPr>
          <a:xfrm>
            <a:off x="0" y="0"/>
            <a:ext cx="12192000" cy="6858001"/>
          </a:xfrm>
          <a:prstGeom prst="rect">
            <a:avLst/>
          </a:prstGeom>
          <a:ln>
            <a:noFill/>
          </a:ln>
        </p:spPr>
      </p:pic>
      <p:sp>
        <p:nvSpPr>
          <p:cNvPr id="29" name="Text Placeholder 28">
            <a:extLst>
              <a:ext uri="{FF2B5EF4-FFF2-40B4-BE49-F238E27FC236}">
                <a16:creationId xmlns:a16="http://schemas.microsoft.com/office/drawing/2014/main" id="{22611AE6-2777-204B-872C-481E9146AE62}"/>
              </a:ext>
            </a:extLst>
          </p:cNvPr>
          <p:cNvSpPr>
            <a:spLocks noGrp="1"/>
          </p:cNvSpPr>
          <p:nvPr>
            <p:ph type="body" sz="quarter" idx="10" hasCustomPrompt="1"/>
          </p:nvPr>
        </p:nvSpPr>
        <p:spPr>
          <a:xfrm>
            <a:off x="539646" y="544784"/>
            <a:ext cx="11112708" cy="5768432"/>
          </a:xfrm>
          <a:prstGeom prst="rect">
            <a:avLst/>
          </a:prstGeom>
        </p:spPr>
        <p:txBody>
          <a:bodyPr anchor="ctr"/>
          <a:lstStyle>
            <a:lvl1pPr marL="0" indent="0" algn="ctr">
              <a:buNone/>
              <a:defRPr sz="36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000" b="1"/>
            </a:lvl2pPr>
            <a:lvl3pPr>
              <a:defRPr sz="2000" b="1"/>
            </a:lvl3pPr>
            <a:lvl4pPr>
              <a:defRPr sz="2000" b="1"/>
            </a:lvl4pPr>
            <a:lvl5pPr>
              <a:defRPr sz="2000" b="1"/>
            </a:lvl5pPr>
          </a:lstStyle>
          <a:p>
            <a:pPr lvl="0"/>
            <a:r>
              <a:rPr lang="en-GB" dirty="0"/>
              <a:t>SECTION SLIDE</a:t>
            </a:r>
            <a:endParaRPr lang="en-US" dirty="0"/>
          </a:p>
        </p:txBody>
      </p:sp>
      <p:grpSp>
        <p:nvGrpSpPr>
          <p:cNvPr id="60" name="Group 59">
            <a:extLst>
              <a:ext uri="{FF2B5EF4-FFF2-40B4-BE49-F238E27FC236}">
                <a16:creationId xmlns:a16="http://schemas.microsoft.com/office/drawing/2014/main" id="{89F44B0F-8377-AF46-B972-13D13BF2BBBD}"/>
              </a:ext>
            </a:extLst>
          </p:cNvPr>
          <p:cNvGrpSpPr/>
          <p:nvPr userDrawn="1"/>
        </p:nvGrpSpPr>
        <p:grpSpPr>
          <a:xfrm>
            <a:off x="10508117" y="6067053"/>
            <a:ext cx="1463202" cy="579728"/>
            <a:chOff x="10626555" y="6140431"/>
            <a:chExt cx="1463202" cy="579728"/>
          </a:xfrm>
        </p:grpSpPr>
        <p:pic>
          <p:nvPicPr>
            <p:cNvPr id="61" name="Picture 60" descr="A close up of text on a black background&#10;&#10;Description automatically generated">
              <a:extLst>
                <a:ext uri="{FF2B5EF4-FFF2-40B4-BE49-F238E27FC236}">
                  <a16:creationId xmlns:a16="http://schemas.microsoft.com/office/drawing/2014/main" id="{DFA2CA12-F4D4-5045-B79C-F4F9754120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6780" y="6140431"/>
              <a:ext cx="702977" cy="579728"/>
            </a:xfrm>
            <a:prstGeom prst="rect">
              <a:avLst/>
            </a:prstGeom>
          </p:spPr>
        </p:pic>
        <p:pic>
          <p:nvPicPr>
            <p:cNvPr id="62" name="Picture 61" descr="A close up of a sign&#10;&#10;Description automatically generated">
              <a:extLst>
                <a:ext uri="{FF2B5EF4-FFF2-40B4-BE49-F238E27FC236}">
                  <a16:creationId xmlns:a16="http://schemas.microsoft.com/office/drawing/2014/main" id="{3B91720C-D928-7E4D-88BC-69EACF8B1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6555" y="6306039"/>
              <a:ext cx="606721" cy="408333"/>
            </a:xfrm>
            <a:prstGeom prst="rect">
              <a:avLst/>
            </a:prstGeom>
          </p:spPr>
        </p:pic>
      </p:grpSp>
      <p:sp>
        <p:nvSpPr>
          <p:cNvPr id="7" name="TextBox 6">
            <a:extLst>
              <a:ext uri="{FF2B5EF4-FFF2-40B4-BE49-F238E27FC236}">
                <a16:creationId xmlns:a16="http://schemas.microsoft.com/office/drawing/2014/main" id="{4ED698B0-A693-45F7-968E-6A5D172FD287}"/>
              </a:ext>
            </a:extLst>
          </p:cNvPr>
          <p:cNvSpPr txBox="1"/>
          <p:nvPr userDrawn="1"/>
        </p:nvSpPr>
        <p:spPr>
          <a:xfrm>
            <a:off x="401028" y="6431720"/>
            <a:ext cx="3722915" cy="307777"/>
          </a:xfrm>
          <a:prstGeom prst="rect">
            <a:avLst/>
          </a:prstGeom>
          <a:noFill/>
        </p:spPr>
        <p:txBody>
          <a:bodyPr wrap="square" rtlCol="0">
            <a:spAutoFit/>
          </a:bodyPr>
          <a:lstStyle/>
          <a:p>
            <a:r>
              <a:rPr lang="en-NZ" sz="1400" dirty="0">
                <a:latin typeface="Open Sans" panose="020B0606030504020204" pitchFamily="34" charset="0"/>
                <a:ea typeface="Open Sans" panose="020B0606030504020204" pitchFamily="34" charset="0"/>
                <a:cs typeface="Open Sans" panose="020B0606030504020204" pitchFamily="34" charset="0"/>
              </a:rPr>
              <a:t>Version 2.0 Mon 18</a:t>
            </a:r>
            <a:r>
              <a:rPr lang="en-NZ" sz="1400" baseline="30000" dirty="0">
                <a:latin typeface="Open Sans" panose="020B0606030504020204" pitchFamily="34" charset="0"/>
                <a:ea typeface="Open Sans" panose="020B0606030504020204" pitchFamily="34" charset="0"/>
                <a:cs typeface="Open Sans" panose="020B0606030504020204" pitchFamily="34" charset="0"/>
              </a:rPr>
              <a:t>th</a:t>
            </a:r>
            <a:r>
              <a:rPr lang="en-NZ" sz="1400" dirty="0">
                <a:latin typeface="Open Sans" panose="020B0606030504020204" pitchFamily="34" charset="0"/>
                <a:ea typeface="Open Sans" panose="020B0606030504020204" pitchFamily="34" charset="0"/>
                <a:cs typeface="Open Sans" panose="020B0606030504020204" pitchFamily="34" charset="0"/>
              </a:rPr>
              <a:t> May 2020</a:t>
            </a:r>
          </a:p>
        </p:txBody>
      </p:sp>
    </p:spTree>
    <p:extLst>
      <p:ext uri="{BB962C8B-B14F-4D97-AF65-F5344CB8AC3E}">
        <p14:creationId xmlns:p14="http://schemas.microsoft.com/office/powerpoint/2010/main" val="74285605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ortrait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C1B7A8BC-13F2-4018-8336-E768827A7A5B}"/>
              </a:ext>
            </a:extLst>
          </p:cNvPr>
          <p:cNvSpPr>
            <a:spLocks noGrp="1"/>
          </p:cNvSpPr>
          <p:nvPr>
            <p:ph type="pic" sz="quarter" idx="10"/>
          </p:nvPr>
        </p:nvSpPr>
        <p:spPr>
          <a:xfrm>
            <a:off x="0" y="0"/>
            <a:ext cx="8324850" cy="6858000"/>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dirty="0"/>
          </a:p>
        </p:txBody>
      </p:sp>
      <p:sp>
        <p:nvSpPr>
          <p:cNvPr id="4" name="Text Placeholder 3">
            <a:extLst>
              <a:ext uri="{FF2B5EF4-FFF2-40B4-BE49-F238E27FC236}">
                <a16:creationId xmlns:a16="http://schemas.microsoft.com/office/drawing/2014/main" id="{B67196B0-8E44-6841-BF2F-925BAFD076B1}"/>
              </a:ext>
            </a:extLst>
          </p:cNvPr>
          <p:cNvSpPr>
            <a:spLocks noGrp="1"/>
          </p:cNvSpPr>
          <p:nvPr>
            <p:ph type="body" sz="quarter" idx="11"/>
          </p:nvPr>
        </p:nvSpPr>
        <p:spPr>
          <a:xfrm>
            <a:off x="8864850" y="540001"/>
            <a:ext cx="2787150" cy="4980812"/>
          </a:xfrm>
          <a:prstGeom prst="rect">
            <a:avLst/>
          </a:prstGeom>
        </p:spPr>
        <p:txBody>
          <a:bodyPr/>
          <a:lstStyle>
            <a:lvl1pPr marL="184150" indent="-184150">
              <a:tabLst/>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0363" indent="-176213">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36575" indent="-176213">
              <a:tabLst/>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762000" indent="-225425">
              <a:tabLst/>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8525" indent="-185738">
              <a:tabLst/>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0925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68BB3D-09BC-42F7-A289-77EEC7BF8765}"/>
              </a:ext>
            </a:extLst>
          </p:cNvPr>
          <p:cNvSpPr>
            <a:spLocks noGrp="1"/>
          </p:cNvSpPr>
          <p:nvPr>
            <p:ph type="pic" sz="quarter" idx="10"/>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4051300 h 6857999"/>
              <a:gd name="connsiteX3" fmla="*/ 9385300 w 12191999"/>
              <a:gd name="connsiteY3" fmla="*/ 6857999 h 6857999"/>
              <a:gd name="connsiteX4" fmla="*/ 0 w 12191999"/>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7999">
                <a:moveTo>
                  <a:pt x="0" y="0"/>
                </a:moveTo>
                <a:lnTo>
                  <a:pt x="12191999" y="0"/>
                </a:lnTo>
                <a:lnTo>
                  <a:pt x="12191999" y="4051300"/>
                </a:lnTo>
                <a:lnTo>
                  <a:pt x="9385300" y="6857999"/>
                </a:lnTo>
                <a:lnTo>
                  <a:pt x="0" y="6857999"/>
                </a:lnTo>
                <a:close/>
              </a:path>
            </a:pathLst>
          </a:custGeom>
          <a:solidFill>
            <a:schemeClr val="bg1">
              <a:lumMod val="95000"/>
            </a:schemeClr>
          </a:solidFill>
        </p:spPr>
        <p:txBody>
          <a:bodyPr wrap="square">
            <a:noAutofit/>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094929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D326550-BE7B-4DCC-9476-391DD48CA55D}"/>
              </a:ext>
            </a:extLst>
          </p:cNvPr>
          <p:cNvSpPr>
            <a:spLocks noGrp="1"/>
          </p:cNvSpPr>
          <p:nvPr>
            <p:ph type="pic" sz="quarter" idx="13"/>
          </p:nvPr>
        </p:nvSpPr>
        <p:spPr>
          <a:xfrm>
            <a:off x="973393" y="929147"/>
            <a:ext cx="6282813" cy="4999705"/>
          </a:xfrm>
          <a:custGeom>
            <a:avLst/>
            <a:gdLst>
              <a:gd name="connsiteX0" fmla="*/ 0 w 6568621"/>
              <a:gd name="connsiteY0" fmla="*/ 0 h 5710464"/>
              <a:gd name="connsiteX1" fmla="*/ 6568621 w 6568621"/>
              <a:gd name="connsiteY1" fmla="*/ 0 h 5710464"/>
              <a:gd name="connsiteX2" fmla="*/ 6568621 w 6568621"/>
              <a:gd name="connsiteY2" fmla="*/ 5710464 h 5710464"/>
              <a:gd name="connsiteX3" fmla="*/ 0 w 6568621"/>
              <a:gd name="connsiteY3" fmla="*/ 5710464 h 5710464"/>
            </a:gdLst>
            <a:ahLst/>
            <a:cxnLst>
              <a:cxn ang="0">
                <a:pos x="connsiteX0" y="connsiteY0"/>
              </a:cxn>
              <a:cxn ang="0">
                <a:pos x="connsiteX1" y="connsiteY1"/>
              </a:cxn>
              <a:cxn ang="0">
                <a:pos x="connsiteX2" y="connsiteY2"/>
              </a:cxn>
              <a:cxn ang="0">
                <a:pos x="connsiteX3" y="connsiteY3"/>
              </a:cxn>
            </a:cxnLst>
            <a:rect l="l" t="t" r="r" b="b"/>
            <a:pathLst>
              <a:path w="6568621" h="5710464">
                <a:moveTo>
                  <a:pt x="0" y="0"/>
                </a:moveTo>
                <a:lnTo>
                  <a:pt x="6568621" y="0"/>
                </a:lnTo>
                <a:lnTo>
                  <a:pt x="6568621" y="5710464"/>
                </a:lnTo>
                <a:lnTo>
                  <a:pt x="0" y="5710464"/>
                </a:lnTo>
                <a:close/>
              </a:path>
            </a:pathLst>
          </a:custGeom>
          <a:solidFill>
            <a:schemeClr val="bg1">
              <a:lumMod val="95000"/>
            </a:schemeClr>
          </a:solidFill>
        </p:spPr>
        <p:txBody>
          <a:bodyPr wrap="square">
            <a:noAutofit/>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3609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B2544BF-B532-4BB0-A9DC-F9BCB6C05852}"/>
              </a:ext>
            </a:extLst>
          </p:cNvPr>
          <p:cNvSpPr/>
          <p:nvPr userDrawn="1"/>
        </p:nvSpPr>
        <p:spPr>
          <a:xfrm>
            <a:off x="0" y="0"/>
            <a:ext cx="12192000" cy="6095996"/>
          </a:xfrm>
          <a:custGeom>
            <a:avLst/>
            <a:gdLst>
              <a:gd name="connsiteX0" fmla="*/ 0 w 700460"/>
              <a:gd name="connsiteY0" fmla="*/ 0 h 350230"/>
              <a:gd name="connsiteX1" fmla="*/ 700460 w 700460"/>
              <a:gd name="connsiteY1" fmla="*/ 0 h 350230"/>
              <a:gd name="connsiteX2" fmla="*/ 350230 w 700460"/>
              <a:gd name="connsiteY2" fmla="*/ 350230 h 350230"/>
              <a:gd name="connsiteX3" fmla="*/ 0 w 700460"/>
              <a:gd name="connsiteY3" fmla="*/ 0 h 350230"/>
            </a:gdLst>
            <a:ahLst/>
            <a:cxnLst>
              <a:cxn ang="0">
                <a:pos x="connsiteX0" y="connsiteY0"/>
              </a:cxn>
              <a:cxn ang="0">
                <a:pos x="connsiteX1" y="connsiteY1"/>
              </a:cxn>
              <a:cxn ang="0">
                <a:pos x="connsiteX2" y="connsiteY2"/>
              </a:cxn>
              <a:cxn ang="0">
                <a:pos x="connsiteX3" y="connsiteY3"/>
              </a:cxn>
            </a:cxnLst>
            <a:rect l="l" t="t" r="r" b="b"/>
            <a:pathLst>
              <a:path w="700460" h="350230">
                <a:moveTo>
                  <a:pt x="0" y="0"/>
                </a:moveTo>
                <a:lnTo>
                  <a:pt x="700460" y="0"/>
                </a:lnTo>
                <a:lnTo>
                  <a:pt x="350230" y="350230"/>
                </a:lnTo>
                <a:lnTo>
                  <a:pt x="0" y="0"/>
                </a:lnTo>
                <a:close/>
              </a:path>
            </a:pathLst>
          </a:cu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997749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8A3E79D-3EE5-45EE-8BC5-40F0698BCB9B}"/>
              </a:ext>
            </a:extLst>
          </p:cNvPr>
          <p:cNvSpPr>
            <a:spLocks noGrp="1"/>
          </p:cNvSpPr>
          <p:nvPr>
            <p:ph type="pic" sz="quarter" idx="35"/>
          </p:nvPr>
        </p:nvSpPr>
        <p:spPr>
          <a:xfrm>
            <a:off x="1451429" y="1802412"/>
            <a:ext cx="4185096" cy="3253176"/>
          </a:xfrm>
          <a:prstGeom prst="rect">
            <a:avLst/>
          </a:prstGeom>
          <a:solidFill>
            <a:schemeClr val="bg1">
              <a:lumMod val="95000"/>
            </a:schemeClr>
          </a:solidFill>
        </p:spPr>
        <p:txBody>
          <a:bodyPr/>
          <a:lstStyle>
            <a:lvl1pPr marL="0" indent="0">
              <a:buNone/>
              <a:defRPr sz="1800">
                <a:solidFill>
                  <a:schemeClr val="tx1">
                    <a:lumMod val="65000"/>
                    <a:lumOff val="35000"/>
                  </a:schemeClr>
                </a:solidFill>
              </a:defRPr>
            </a:lvl1pPr>
          </a:lstStyle>
          <a:p>
            <a:endParaRPr lang="id-ID" dirty="0"/>
          </a:p>
        </p:txBody>
      </p:sp>
      <p:sp>
        <p:nvSpPr>
          <p:cNvPr id="7" name="Picture Placeholder 8">
            <a:extLst>
              <a:ext uri="{FF2B5EF4-FFF2-40B4-BE49-F238E27FC236}">
                <a16:creationId xmlns:a16="http://schemas.microsoft.com/office/drawing/2014/main" id="{2F266A4C-F66D-4DB0-88C4-5547102964C1}"/>
              </a:ext>
            </a:extLst>
          </p:cNvPr>
          <p:cNvSpPr>
            <a:spLocks noGrp="1"/>
          </p:cNvSpPr>
          <p:nvPr>
            <p:ph type="pic" sz="quarter" idx="36"/>
          </p:nvPr>
        </p:nvSpPr>
        <p:spPr>
          <a:xfrm>
            <a:off x="6555929" y="1802412"/>
            <a:ext cx="4185096" cy="3253176"/>
          </a:xfrm>
          <a:prstGeom prst="rect">
            <a:avLst/>
          </a:prstGeom>
          <a:solidFill>
            <a:schemeClr val="bg1">
              <a:lumMod val="95000"/>
            </a:schemeClr>
          </a:solidFill>
        </p:spPr>
        <p:txBody>
          <a:bodyPr/>
          <a:lstStyle>
            <a:lvl1pPr marL="0" indent="0">
              <a:buNone/>
              <a:defRPr sz="1800">
                <a:solidFill>
                  <a:schemeClr val="tx1">
                    <a:lumMod val="65000"/>
                    <a:lumOff val="35000"/>
                  </a:schemeClr>
                </a:solidFill>
              </a:defRPr>
            </a:lvl1pPr>
          </a:lstStyle>
          <a:p>
            <a:endParaRPr lang="id-ID" dirty="0"/>
          </a:p>
        </p:txBody>
      </p:sp>
      <p:sp>
        <p:nvSpPr>
          <p:cNvPr id="5" name="Picture Placeholder 8">
            <a:extLst>
              <a:ext uri="{FF2B5EF4-FFF2-40B4-BE49-F238E27FC236}">
                <a16:creationId xmlns:a16="http://schemas.microsoft.com/office/drawing/2014/main" id="{60D5C0B9-8607-4EEA-B5EA-1E8527D59936}"/>
              </a:ext>
            </a:extLst>
          </p:cNvPr>
          <p:cNvSpPr>
            <a:spLocks noGrp="1"/>
          </p:cNvSpPr>
          <p:nvPr>
            <p:ph type="pic" sz="quarter" idx="34"/>
          </p:nvPr>
        </p:nvSpPr>
        <p:spPr>
          <a:xfrm>
            <a:off x="3440550" y="1342101"/>
            <a:ext cx="5104046" cy="4173800"/>
          </a:xfrm>
          <a:prstGeom prst="rect">
            <a:avLst/>
          </a:prstGeom>
          <a:solidFill>
            <a:schemeClr val="bg1">
              <a:lumMod val="95000"/>
            </a:schemeClr>
          </a:solidFill>
          <a:effectLst>
            <a:outerShdw blurRad="1270000" sx="85000" sy="85000" algn="ctr" rotWithShape="0">
              <a:prstClr val="black">
                <a:alpha val="40000"/>
              </a:prstClr>
            </a:outerShdw>
          </a:effectLst>
        </p:spPr>
        <p:txBody>
          <a:bodyPr/>
          <a:lstStyle>
            <a:lvl1pPr marL="0" indent="0">
              <a:buNone/>
              <a:defRPr sz="1800">
                <a:solidFill>
                  <a:schemeClr val="tx1">
                    <a:lumMod val="65000"/>
                    <a:lumOff val="35000"/>
                  </a:schemeClr>
                </a:solidFill>
              </a:defRPr>
            </a:lvl1pPr>
          </a:lstStyle>
          <a:p>
            <a:endParaRPr lang="id-ID" dirty="0"/>
          </a:p>
        </p:txBody>
      </p:sp>
    </p:spTree>
    <p:extLst>
      <p:ext uri="{BB962C8B-B14F-4D97-AF65-F5344CB8AC3E}">
        <p14:creationId xmlns:p14="http://schemas.microsoft.com/office/powerpoint/2010/main" val="26947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248FD020-4647-4F5F-AAC5-865EA56E5B58}"/>
              </a:ext>
            </a:extLst>
          </p:cNvPr>
          <p:cNvSpPr>
            <a:spLocks noGrp="1"/>
          </p:cNvSpPr>
          <p:nvPr>
            <p:ph type="pic" sz="quarter" idx="34"/>
          </p:nvPr>
        </p:nvSpPr>
        <p:spPr>
          <a:xfrm>
            <a:off x="986972" y="1504334"/>
            <a:ext cx="3239871" cy="2303223"/>
          </a:xfrm>
          <a:custGeom>
            <a:avLst/>
            <a:gdLst>
              <a:gd name="connsiteX0" fmla="*/ 0 w 2285693"/>
              <a:gd name="connsiteY0" fmla="*/ 0 h 2123768"/>
              <a:gd name="connsiteX1" fmla="*/ 2247550 w 2285693"/>
              <a:gd name="connsiteY1" fmla="*/ 0 h 2123768"/>
              <a:gd name="connsiteX2" fmla="*/ 2285693 w 2285693"/>
              <a:gd name="connsiteY2" fmla="*/ 38143 h 2123768"/>
              <a:gd name="connsiteX3" fmla="*/ 2285693 w 2285693"/>
              <a:gd name="connsiteY3" fmla="*/ 2085625 h 2123768"/>
              <a:gd name="connsiteX4" fmla="*/ 2247550 w 2285693"/>
              <a:gd name="connsiteY4" fmla="*/ 2123768 h 2123768"/>
              <a:gd name="connsiteX5" fmla="*/ 0 w 2285693"/>
              <a:gd name="connsiteY5" fmla="*/ 2123768 h 212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693" h="2123768">
                <a:moveTo>
                  <a:pt x="0" y="0"/>
                </a:moveTo>
                <a:lnTo>
                  <a:pt x="2247550" y="0"/>
                </a:lnTo>
                <a:cubicBezTo>
                  <a:pt x="2268616" y="0"/>
                  <a:pt x="2285693" y="17077"/>
                  <a:pt x="2285693" y="38143"/>
                </a:cubicBezTo>
                <a:lnTo>
                  <a:pt x="2285693" y="2085625"/>
                </a:lnTo>
                <a:cubicBezTo>
                  <a:pt x="2285693" y="2106691"/>
                  <a:pt x="2268616" y="2123768"/>
                  <a:pt x="2247550" y="2123768"/>
                </a:cubicBezTo>
                <a:lnTo>
                  <a:pt x="0" y="2123768"/>
                </a:lnTo>
                <a:close/>
              </a:path>
            </a:pathLst>
          </a:custGeom>
          <a:solidFill>
            <a:schemeClr val="bg1">
              <a:lumMod val="95000"/>
            </a:schemeClr>
          </a:solidFill>
        </p:spPr>
        <p:txBody>
          <a:bodyPr wrap="square">
            <a:noAutofit/>
          </a:bodyPr>
          <a:lstStyle>
            <a:lvl1pPr marL="0" indent="0">
              <a:buNone/>
              <a:defRPr sz="1800">
                <a:solidFill>
                  <a:schemeClr val="tx1">
                    <a:lumMod val="65000"/>
                    <a:lumOff val="35000"/>
                  </a:schemeClr>
                </a:solidFill>
              </a:defRPr>
            </a:lvl1pPr>
          </a:lstStyle>
          <a:p>
            <a:endParaRPr lang="id-ID" dirty="0"/>
          </a:p>
        </p:txBody>
      </p:sp>
      <p:sp>
        <p:nvSpPr>
          <p:cNvPr id="6" name="Picture Placeholder 6">
            <a:extLst>
              <a:ext uri="{FF2B5EF4-FFF2-40B4-BE49-F238E27FC236}">
                <a16:creationId xmlns:a16="http://schemas.microsoft.com/office/drawing/2014/main" id="{BE3C52AC-A77D-4151-9652-5689B51C7811}"/>
              </a:ext>
            </a:extLst>
          </p:cNvPr>
          <p:cNvSpPr>
            <a:spLocks noGrp="1"/>
          </p:cNvSpPr>
          <p:nvPr>
            <p:ph type="pic" sz="quarter" idx="35"/>
          </p:nvPr>
        </p:nvSpPr>
        <p:spPr>
          <a:xfrm>
            <a:off x="4476066" y="1504334"/>
            <a:ext cx="3239871" cy="2303223"/>
          </a:xfrm>
          <a:custGeom>
            <a:avLst/>
            <a:gdLst>
              <a:gd name="connsiteX0" fmla="*/ 0 w 2285693"/>
              <a:gd name="connsiteY0" fmla="*/ 0 h 2123768"/>
              <a:gd name="connsiteX1" fmla="*/ 2247550 w 2285693"/>
              <a:gd name="connsiteY1" fmla="*/ 0 h 2123768"/>
              <a:gd name="connsiteX2" fmla="*/ 2285693 w 2285693"/>
              <a:gd name="connsiteY2" fmla="*/ 38143 h 2123768"/>
              <a:gd name="connsiteX3" fmla="*/ 2285693 w 2285693"/>
              <a:gd name="connsiteY3" fmla="*/ 2085625 h 2123768"/>
              <a:gd name="connsiteX4" fmla="*/ 2247550 w 2285693"/>
              <a:gd name="connsiteY4" fmla="*/ 2123768 h 2123768"/>
              <a:gd name="connsiteX5" fmla="*/ 0 w 2285693"/>
              <a:gd name="connsiteY5" fmla="*/ 2123768 h 212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693" h="2123768">
                <a:moveTo>
                  <a:pt x="0" y="0"/>
                </a:moveTo>
                <a:lnTo>
                  <a:pt x="2247550" y="0"/>
                </a:lnTo>
                <a:cubicBezTo>
                  <a:pt x="2268616" y="0"/>
                  <a:pt x="2285693" y="17077"/>
                  <a:pt x="2285693" y="38143"/>
                </a:cubicBezTo>
                <a:lnTo>
                  <a:pt x="2285693" y="2085625"/>
                </a:lnTo>
                <a:cubicBezTo>
                  <a:pt x="2285693" y="2106691"/>
                  <a:pt x="2268616" y="2123768"/>
                  <a:pt x="2247550" y="2123768"/>
                </a:cubicBezTo>
                <a:lnTo>
                  <a:pt x="0" y="2123768"/>
                </a:lnTo>
                <a:close/>
              </a:path>
            </a:pathLst>
          </a:custGeom>
          <a:solidFill>
            <a:schemeClr val="bg1">
              <a:lumMod val="95000"/>
            </a:schemeClr>
          </a:solidFill>
        </p:spPr>
        <p:txBody>
          <a:bodyPr wrap="square">
            <a:noAutofit/>
          </a:bodyPr>
          <a:lstStyle>
            <a:lvl1pPr marL="0" indent="0">
              <a:buNone/>
              <a:defRPr sz="1800">
                <a:solidFill>
                  <a:schemeClr val="tx1">
                    <a:lumMod val="65000"/>
                    <a:lumOff val="35000"/>
                  </a:schemeClr>
                </a:solidFill>
              </a:defRPr>
            </a:lvl1pPr>
          </a:lstStyle>
          <a:p>
            <a:endParaRPr lang="id-ID" dirty="0"/>
          </a:p>
        </p:txBody>
      </p:sp>
      <p:sp>
        <p:nvSpPr>
          <p:cNvPr id="7" name="Picture Placeholder 6">
            <a:extLst>
              <a:ext uri="{FF2B5EF4-FFF2-40B4-BE49-F238E27FC236}">
                <a16:creationId xmlns:a16="http://schemas.microsoft.com/office/drawing/2014/main" id="{0408193D-1962-46A8-A717-D20ABFDF13CC}"/>
              </a:ext>
            </a:extLst>
          </p:cNvPr>
          <p:cNvSpPr>
            <a:spLocks noGrp="1"/>
          </p:cNvSpPr>
          <p:nvPr>
            <p:ph type="pic" sz="quarter" idx="36"/>
          </p:nvPr>
        </p:nvSpPr>
        <p:spPr>
          <a:xfrm>
            <a:off x="7965159" y="1504334"/>
            <a:ext cx="3239871" cy="2303223"/>
          </a:xfrm>
          <a:custGeom>
            <a:avLst/>
            <a:gdLst>
              <a:gd name="connsiteX0" fmla="*/ 0 w 2285693"/>
              <a:gd name="connsiteY0" fmla="*/ 0 h 2123768"/>
              <a:gd name="connsiteX1" fmla="*/ 2247550 w 2285693"/>
              <a:gd name="connsiteY1" fmla="*/ 0 h 2123768"/>
              <a:gd name="connsiteX2" fmla="*/ 2285693 w 2285693"/>
              <a:gd name="connsiteY2" fmla="*/ 38143 h 2123768"/>
              <a:gd name="connsiteX3" fmla="*/ 2285693 w 2285693"/>
              <a:gd name="connsiteY3" fmla="*/ 2085625 h 2123768"/>
              <a:gd name="connsiteX4" fmla="*/ 2247550 w 2285693"/>
              <a:gd name="connsiteY4" fmla="*/ 2123768 h 2123768"/>
              <a:gd name="connsiteX5" fmla="*/ 0 w 2285693"/>
              <a:gd name="connsiteY5" fmla="*/ 2123768 h 212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693" h="2123768">
                <a:moveTo>
                  <a:pt x="0" y="0"/>
                </a:moveTo>
                <a:lnTo>
                  <a:pt x="2247550" y="0"/>
                </a:lnTo>
                <a:cubicBezTo>
                  <a:pt x="2268616" y="0"/>
                  <a:pt x="2285693" y="17077"/>
                  <a:pt x="2285693" y="38143"/>
                </a:cubicBezTo>
                <a:lnTo>
                  <a:pt x="2285693" y="2085625"/>
                </a:lnTo>
                <a:cubicBezTo>
                  <a:pt x="2285693" y="2106691"/>
                  <a:pt x="2268616" y="2123768"/>
                  <a:pt x="2247550" y="2123768"/>
                </a:cubicBezTo>
                <a:lnTo>
                  <a:pt x="0" y="2123768"/>
                </a:lnTo>
                <a:close/>
              </a:path>
            </a:pathLst>
          </a:custGeom>
          <a:solidFill>
            <a:schemeClr val="bg1">
              <a:lumMod val="95000"/>
            </a:schemeClr>
          </a:solidFill>
        </p:spPr>
        <p:txBody>
          <a:bodyPr wrap="square">
            <a:noAutofit/>
          </a:bodyPr>
          <a:lstStyle>
            <a:lvl1pPr marL="0" indent="0">
              <a:buNone/>
              <a:defRPr sz="1800">
                <a:solidFill>
                  <a:schemeClr val="tx1">
                    <a:lumMod val="65000"/>
                    <a:lumOff val="35000"/>
                  </a:schemeClr>
                </a:solidFill>
              </a:defRPr>
            </a:lvl1pPr>
          </a:lstStyle>
          <a:p>
            <a:endParaRPr lang="id-ID" dirty="0"/>
          </a:p>
        </p:txBody>
      </p:sp>
      <p:sp>
        <p:nvSpPr>
          <p:cNvPr id="8" name="Text Placeholder 7">
            <a:extLst>
              <a:ext uri="{FF2B5EF4-FFF2-40B4-BE49-F238E27FC236}">
                <a16:creationId xmlns:a16="http://schemas.microsoft.com/office/drawing/2014/main" id="{C2E3F72C-12B7-354F-BF11-B6FC0078B23C}"/>
              </a:ext>
            </a:extLst>
          </p:cNvPr>
          <p:cNvSpPr>
            <a:spLocks noGrp="1"/>
          </p:cNvSpPr>
          <p:nvPr>
            <p:ph type="body" sz="quarter" idx="11" hasCustomPrompt="1"/>
          </p:nvPr>
        </p:nvSpPr>
        <p:spPr>
          <a:xfrm>
            <a:off x="539750" y="560438"/>
            <a:ext cx="11112500" cy="629265"/>
          </a:xfrm>
          <a:prstGeom prst="rect">
            <a:avLst/>
          </a:prstGeom>
        </p:spPr>
        <p:txBody>
          <a:bodyPr/>
          <a:lstStyle>
            <a:lvl1pPr marL="0" indent="0">
              <a:buNone/>
              <a:defRPr sz="32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GB" dirty="0"/>
              <a:t>SLIDE HEADER</a:t>
            </a:r>
            <a:endParaRPr lang="en-US" dirty="0"/>
          </a:p>
        </p:txBody>
      </p:sp>
      <p:sp>
        <p:nvSpPr>
          <p:cNvPr id="9" name="Text Placeholder 5">
            <a:extLst>
              <a:ext uri="{FF2B5EF4-FFF2-40B4-BE49-F238E27FC236}">
                <a16:creationId xmlns:a16="http://schemas.microsoft.com/office/drawing/2014/main" id="{F0AE3DBB-A56B-B64E-A982-11C17DD43260}"/>
              </a:ext>
            </a:extLst>
          </p:cNvPr>
          <p:cNvSpPr>
            <a:spLocks noGrp="1"/>
          </p:cNvSpPr>
          <p:nvPr>
            <p:ph type="body" sz="quarter" idx="12"/>
          </p:nvPr>
        </p:nvSpPr>
        <p:spPr>
          <a:xfrm>
            <a:off x="986972" y="4005208"/>
            <a:ext cx="3239871" cy="2303223"/>
          </a:xfrm>
          <a:prstGeom prst="rect">
            <a:avLst/>
          </a:prstGeom>
        </p:spPr>
        <p:txBody>
          <a:bodyPr/>
          <a:lstStyle>
            <a:lvl1pPr marL="0" indent="0">
              <a:buNone/>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4150" indent="0">
              <a:buNone/>
              <a:tabLst/>
              <a:defRPr sz="2000" b="0" i="0">
                <a:latin typeface="Open Sans" panose="020B0606030504020204" pitchFamily="34" charset="0"/>
                <a:ea typeface="Open Sans" panose="020B0606030504020204" pitchFamily="34" charset="0"/>
                <a:cs typeface="Open Sans" panose="020B0606030504020204" pitchFamily="34" charset="0"/>
              </a:defRPr>
            </a:lvl2pPr>
            <a:lvl3pPr marL="369887" indent="0">
              <a:buNone/>
              <a:tabLst/>
              <a:defRPr sz="1800" b="0" i="0">
                <a:latin typeface="Open Sans" panose="020B0606030504020204" pitchFamily="34" charset="0"/>
                <a:ea typeface="Open Sans" panose="020B0606030504020204" pitchFamily="34" charset="0"/>
                <a:cs typeface="Open Sans" panose="020B0606030504020204" pitchFamily="34" charset="0"/>
              </a:defRPr>
            </a:lvl3pPr>
            <a:lvl4pPr marL="536575" indent="0">
              <a:buNone/>
              <a:tabLst/>
              <a:defRPr sz="1600" b="0" i="0">
                <a:latin typeface="Open Sans" panose="020B0606030504020204" pitchFamily="34" charset="0"/>
                <a:ea typeface="Open Sans" panose="020B0606030504020204" pitchFamily="34" charset="0"/>
                <a:cs typeface="Open Sans" panose="020B0606030504020204" pitchFamily="34" charset="0"/>
              </a:defRPr>
            </a:lvl4pPr>
            <a:lvl5pPr marL="712787" indent="0">
              <a:buNone/>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p:txBody>
      </p:sp>
      <p:sp>
        <p:nvSpPr>
          <p:cNvPr id="10" name="Text Placeholder 5">
            <a:extLst>
              <a:ext uri="{FF2B5EF4-FFF2-40B4-BE49-F238E27FC236}">
                <a16:creationId xmlns:a16="http://schemas.microsoft.com/office/drawing/2014/main" id="{08E4AE3A-D5EC-CD4F-87D0-7456F1793223}"/>
              </a:ext>
            </a:extLst>
          </p:cNvPr>
          <p:cNvSpPr>
            <a:spLocks noGrp="1"/>
          </p:cNvSpPr>
          <p:nvPr>
            <p:ph type="body" sz="quarter" idx="37"/>
          </p:nvPr>
        </p:nvSpPr>
        <p:spPr>
          <a:xfrm>
            <a:off x="4476064" y="4003770"/>
            <a:ext cx="3239871" cy="2303223"/>
          </a:xfrm>
          <a:prstGeom prst="rect">
            <a:avLst/>
          </a:prstGeom>
        </p:spPr>
        <p:txBody>
          <a:bodyPr/>
          <a:lstStyle>
            <a:lvl1pPr marL="0" indent="0">
              <a:buNone/>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4150" indent="0">
              <a:buNone/>
              <a:tabLst/>
              <a:defRPr sz="2000" b="0" i="0">
                <a:latin typeface="Open Sans" panose="020B0606030504020204" pitchFamily="34" charset="0"/>
                <a:ea typeface="Open Sans" panose="020B0606030504020204" pitchFamily="34" charset="0"/>
                <a:cs typeface="Open Sans" panose="020B0606030504020204" pitchFamily="34" charset="0"/>
              </a:defRPr>
            </a:lvl2pPr>
            <a:lvl3pPr marL="369887" indent="0">
              <a:buNone/>
              <a:tabLst/>
              <a:defRPr sz="1800" b="0" i="0">
                <a:latin typeface="Open Sans" panose="020B0606030504020204" pitchFamily="34" charset="0"/>
                <a:ea typeface="Open Sans" panose="020B0606030504020204" pitchFamily="34" charset="0"/>
                <a:cs typeface="Open Sans" panose="020B0606030504020204" pitchFamily="34" charset="0"/>
              </a:defRPr>
            </a:lvl3pPr>
            <a:lvl4pPr marL="536575" indent="0">
              <a:buNone/>
              <a:tabLst/>
              <a:defRPr sz="1600" b="0" i="0">
                <a:latin typeface="Open Sans" panose="020B0606030504020204" pitchFamily="34" charset="0"/>
                <a:ea typeface="Open Sans" panose="020B0606030504020204" pitchFamily="34" charset="0"/>
                <a:cs typeface="Open Sans" panose="020B0606030504020204" pitchFamily="34" charset="0"/>
              </a:defRPr>
            </a:lvl4pPr>
            <a:lvl5pPr marL="712787" indent="0">
              <a:buNone/>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p:txBody>
      </p:sp>
      <p:sp>
        <p:nvSpPr>
          <p:cNvPr id="11" name="Text Placeholder 5">
            <a:extLst>
              <a:ext uri="{FF2B5EF4-FFF2-40B4-BE49-F238E27FC236}">
                <a16:creationId xmlns:a16="http://schemas.microsoft.com/office/drawing/2014/main" id="{040552E3-2A0D-154C-8675-906F932C2BAF}"/>
              </a:ext>
            </a:extLst>
          </p:cNvPr>
          <p:cNvSpPr>
            <a:spLocks noGrp="1"/>
          </p:cNvSpPr>
          <p:nvPr>
            <p:ph type="body" sz="quarter" idx="38"/>
          </p:nvPr>
        </p:nvSpPr>
        <p:spPr>
          <a:xfrm>
            <a:off x="7965156" y="4003770"/>
            <a:ext cx="3239871" cy="2303223"/>
          </a:xfrm>
          <a:prstGeom prst="rect">
            <a:avLst/>
          </a:prstGeom>
        </p:spPr>
        <p:txBody>
          <a:bodyPr/>
          <a:lstStyle>
            <a:lvl1pPr marL="0" indent="0">
              <a:buNone/>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4150" indent="0">
              <a:buNone/>
              <a:tabLst/>
              <a:defRPr sz="2000" b="0" i="0">
                <a:latin typeface="Open Sans" panose="020B0606030504020204" pitchFamily="34" charset="0"/>
                <a:ea typeface="Open Sans" panose="020B0606030504020204" pitchFamily="34" charset="0"/>
                <a:cs typeface="Open Sans" panose="020B0606030504020204" pitchFamily="34" charset="0"/>
              </a:defRPr>
            </a:lvl2pPr>
            <a:lvl3pPr marL="369887" indent="0">
              <a:buNone/>
              <a:tabLst/>
              <a:defRPr sz="1800" b="0" i="0">
                <a:latin typeface="Open Sans" panose="020B0606030504020204" pitchFamily="34" charset="0"/>
                <a:ea typeface="Open Sans" panose="020B0606030504020204" pitchFamily="34" charset="0"/>
                <a:cs typeface="Open Sans" panose="020B0606030504020204" pitchFamily="34" charset="0"/>
              </a:defRPr>
            </a:lvl3pPr>
            <a:lvl4pPr marL="536575" indent="0">
              <a:buNone/>
              <a:tabLst/>
              <a:defRPr sz="1600" b="0" i="0">
                <a:latin typeface="Open Sans" panose="020B0606030504020204" pitchFamily="34" charset="0"/>
                <a:ea typeface="Open Sans" panose="020B0606030504020204" pitchFamily="34" charset="0"/>
                <a:cs typeface="Open Sans" panose="020B0606030504020204" pitchFamily="34" charset="0"/>
              </a:defRPr>
            </a:lvl4pPr>
            <a:lvl5pPr marL="712787" indent="0">
              <a:buNone/>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7059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0E6E27A-2AF9-6D49-8F5D-1B7D6BA23DF5}"/>
              </a:ext>
            </a:extLst>
          </p:cNvPr>
          <p:cNvSpPr>
            <a:spLocks noGrp="1"/>
          </p:cNvSpPr>
          <p:nvPr>
            <p:ph type="pic" sz="quarter" idx="37"/>
          </p:nvPr>
        </p:nvSpPr>
        <p:spPr>
          <a:xfrm>
            <a:off x="7469122" y="2300749"/>
            <a:ext cx="4090904" cy="2782528"/>
          </a:xfrm>
          <a:custGeom>
            <a:avLst/>
            <a:gdLst>
              <a:gd name="connsiteX0" fmla="*/ 0 w 4090904"/>
              <a:gd name="connsiteY0" fmla="*/ 0 h 3318388"/>
              <a:gd name="connsiteX1" fmla="*/ 2431710 w 4090904"/>
              <a:gd name="connsiteY1" fmla="*/ 0 h 3318388"/>
              <a:gd name="connsiteX2" fmla="*/ 4090904 w 4090904"/>
              <a:gd name="connsiteY2" fmla="*/ 1659194 h 3318388"/>
              <a:gd name="connsiteX3" fmla="*/ 2431710 w 4090904"/>
              <a:gd name="connsiteY3" fmla="*/ 3318388 h 3318388"/>
              <a:gd name="connsiteX4" fmla="*/ 0 w 4090904"/>
              <a:gd name="connsiteY4" fmla="*/ 3318388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904" h="3318388">
                <a:moveTo>
                  <a:pt x="0" y="0"/>
                </a:moveTo>
                <a:lnTo>
                  <a:pt x="2431710" y="0"/>
                </a:lnTo>
                <a:lnTo>
                  <a:pt x="4090904" y="1659194"/>
                </a:lnTo>
                <a:lnTo>
                  <a:pt x="2431710" y="3318388"/>
                </a:lnTo>
                <a:lnTo>
                  <a:pt x="0" y="3318388"/>
                </a:lnTo>
                <a:close/>
              </a:path>
            </a:pathLst>
          </a:custGeom>
          <a:solidFill>
            <a:schemeClr val="bg1">
              <a:lumMod val="95000"/>
            </a:schemeClr>
          </a:solidFill>
          <a:effectLst>
            <a:outerShdw blurRad="1270000" dist="1638300" sx="75000" sy="75000" algn="l" rotWithShape="0">
              <a:prstClr val="black">
                <a:alpha val="40000"/>
              </a:prstClr>
            </a:outerShdw>
          </a:effectLst>
        </p:spPr>
        <p:txBody>
          <a:bodyPr wrap="square">
            <a:noAutofit/>
          </a:bodyPr>
          <a:lstStyle>
            <a:lvl1pPr marL="0" indent="0">
              <a:buNone/>
              <a:defRPr sz="1800"/>
            </a:lvl1pPr>
          </a:lstStyle>
          <a:p>
            <a:endParaRPr lang="id-ID" dirty="0"/>
          </a:p>
        </p:txBody>
      </p:sp>
      <p:sp>
        <p:nvSpPr>
          <p:cNvPr id="7" name="Picture Placeholder 3">
            <a:extLst>
              <a:ext uri="{FF2B5EF4-FFF2-40B4-BE49-F238E27FC236}">
                <a16:creationId xmlns:a16="http://schemas.microsoft.com/office/drawing/2014/main" id="{E2D71D4F-248F-AB4B-964A-D8B4BD666F5E}"/>
              </a:ext>
            </a:extLst>
          </p:cNvPr>
          <p:cNvSpPr>
            <a:spLocks noGrp="1"/>
          </p:cNvSpPr>
          <p:nvPr>
            <p:ph type="pic" sz="quarter" idx="36"/>
          </p:nvPr>
        </p:nvSpPr>
        <p:spPr>
          <a:xfrm>
            <a:off x="4281013" y="2300749"/>
            <a:ext cx="4090904" cy="2782528"/>
          </a:xfrm>
          <a:custGeom>
            <a:avLst/>
            <a:gdLst>
              <a:gd name="connsiteX0" fmla="*/ 0 w 4090904"/>
              <a:gd name="connsiteY0" fmla="*/ 0 h 3318388"/>
              <a:gd name="connsiteX1" fmla="*/ 2431710 w 4090904"/>
              <a:gd name="connsiteY1" fmla="*/ 0 h 3318388"/>
              <a:gd name="connsiteX2" fmla="*/ 4090904 w 4090904"/>
              <a:gd name="connsiteY2" fmla="*/ 1659194 h 3318388"/>
              <a:gd name="connsiteX3" fmla="*/ 2431710 w 4090904"/>
              <a:gd name="connsiteY3" fmla="*/ 3318388 h 3318388"/>
              <a:gd name="connsiteX4" fmla="*/ 0 w 4090904"/>
              <a:gd name="connsiteY4" fmla="*/ 3318388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904" h="3318388">
                <a:moveTo>
                  <a:pt x="0" y="0"/>
                </a:moveTo>
                <a:lnTo>
                  <a:pt x="2431710" y="0"/>
                </a:lnTo>
                <a:lnTo>
                  <a:pt x="4090904" y="1659194"/>
                </a:lnTo>
                <a:lnTo>
                  <a:pt x="2431710" y="3318388"/>
                </a:lnTo>
                <a:lnTo>
                  <a:pt x="0" y="3318388"/>
                </a:lnTo>
                <a:close/>
              </a:path>
            </a:pathLst>
          </a:custGeom>
          <a:solidFill>
            <a:schemeClr val="bg1">
              <a:lumMod val="95000"/>
            </a:schemeClr>
          </a:solidFill>
          <a:effectLst>
            <a:outerShdw blurRad="1270000" dist="1638300" sx="75000" sy="75000" algn="l" rotWithShape="0">
              <a:prstClr val="black">
                <a:alpha val="40000"/>
              </a:prstClr>
            </a:outerShdw>
          </a:effectLst>
        </p:spPr>
        <p:txBody>
          <a:bodyPr wrap="square">
            <a:noAutofit/>
          </a:bodyPr>
          <a:lstStyle>
            <a:lvl1pPr marL="0" indent="0">
              <a:buNone/>
              <a:defRPr sz="1800"/>
            </a:lvl1pPr>
          </a:lstStyle>
          <a:p>
            <a:endParaRPr lang="id-ID" dirty="0"/>
          </a:p>
        </p:txBody>
      </p:sp>
      <p:sp>
        <p:nvSpPr>
          <p:cNvPr id="4" name="Picture Placeholder 3">
            <a:extLst>
              <a:ext uri="{FF2B5EF4-FFF2-40B4-BE49-F238E27FC236}">
                <a16:creationId xmlns:a16="http://schemas.microsoft.com/office/drawing/2014/main" id="{8F9FC62A-A0E7-4F5B-9759-D09BC326C136}"/>
              </a:ext>
            </a:extLst>
          </p:cNvPr>
          <p:cNvSpPr>
            <a:spLocks noGrp="1"/>
          </p:cNvSpPr>
          <p:nvPr>
            <p:ph type="pic" sz="quarter" idx="35"/>
          </p:nvPr>
        </p:nvSpPr>
        <p:spPr>
          <a:xfrm>
            <a:off x="1092903" y="2300749"/>
            <a:ext cx="4090904" cy="2782528"/>
          </a:xfrm>
          <a:custGeom>
            <a:avLst/>
            <a:gdLst>
              <a:gd name="connsiteX0" fmla="*/ 0 w 4090904"/>
              <a:gd name="connsiteY0" fmla="*/ 0 h 3318388"/>
              <a:gd name="connsiteX1" fmla="*/ 2431710 w 4090904"/>
              <a:gd name="connsiteY1" fmla="*/ 0 h 3318388"/>
              <a:gd name="connsiteX2" fmla="*/ 4090904 w 4090904"/>
              <a:gd name="connsiteY2" fmla="*/ 1659194 h 3318388"/>
              <a:gd name="connsiteX3" fmla="*/ 2431710 w 4090904"/>
              <a:gd name="connsiteY3" fmla="*/ 3318388 h 3318388"/>
              <a:gd name="connsiteX4" fmla="*/ 0 w 4090904"/>
              <a:gd name="connsiteY4" fmla="*/ 3318388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904" h="3318388">
                <a:moveTo>
                  <a:pt x="0" y="0"/>
                </a:moveTo>
                <a:lnTo>
                  <a:pt x="2431710" y="0"/>
                </a:lnTo>
                <a:lnTo>
                  <a:pt x="4090904" y="1659194"/>
                </a:lnTo>
                <a:lnTo>
                  <a:pt x="2431710" y="3318388"/>
                </a:lnTo>
                <a:lnTo>
                  <a:pt x="0" y="3318388"/>
                </a:lnTo>
                <a:close/>
              </a:path>
            </a:pathLst>
          </a:custGeom>
          <a:solidFill>
            <a:schemeClr val="bg1">
              <a:lumMod val="95000"/>
            </a:schemeClr>
          </a:solidFill>
          <a:effectLst>
            <a:outerShdw blurRad="1270000" dist="1638300" sx="75000" sy="75000" algn="l" rotWithShape="0">
              <a:prstClr val="black">
                <a:alpha val="40000"/>
              </a:prstClr>
            </a:outerShdw>
          </a:effectLst>
        </p:spPr>
        <p:txBody>
          <a:bodyPr wrap="square">
            <a:noAutofit/>
          </a:bodyPr>
          <a:lstStyle>
            <a:lvl1pPr marL="0" indent="0">
              <a:buNone/>
              <a:defRPr sz="1800"/>
            </a:lvl1pPr>
          </a:lstStyle>
          <a:p>
            <a:endParaRPr lang="id-ID" dirty="0"/>
          </a:p>
        </p:txBody>
      </p:sp>
      <p:sp>
        <p:nvSpPr>
          <p:cNvPr id="9" name="Text Placeholder 7">
            <a:extLst>
              <a:ext uri="{FF2B5EF4-FFF2-40B4-BE49-F238E27FC236}">
                <a16:creationId xmlns:a16="http://schemas.microsoft.com/office/drawing/2014/main" id="{1D84CE8E-AD91-7D4B-A12A-0E6A39749328}"/>
              </a:ext>
            </a:extLst>
          </p:cNvPr>
          <p:cNvSpPr>
            <a:spLocks noGrp="1"/>
          </p:cNvSpPr>
          <p:nvPr>
            <p:ph type="body" sz="quarter" idx="11" hasCustomPrompt="1"/>
          </p:nvPr>
        </p:nvSpPr>
        <p:spPr>
          <a:xfrm>
            <a:off x="539750" y="560438"/>
            <a:ext cx="11112500" cy="629265"/>
          </a:xfrm>
          <a:prstGeom prst="rect">
            <a:avLst/>
          </a:prstGeom>
        </p:spPr>
        <p:txBody>
          <a:bodyPr/>
          <a:lstStyle>
            <a:lvl1pPr marL="0" indent="0">
              <a:buNone/>
              <a:defRPr sz="32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GB" dirty="0"/>
              <a:t>SLIDE HEADER</a:t>
            </a:r>
            <a:endParaRPr lang="en-US" dirty="0"/>
          </a:p>
        </p:txBody>
      </p:sp>
    </p:spTree>
    <p:extLst>
      <p:ext uri="{BB962C8B-B14F-4D97-AF65-F5344CB8AC3E}">
        <p14:creationId xmlns:p14="http://schemas.microsoft.com/office/powerpoint/2010/main" val="34227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546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Slide">
    <p:bg>
      <p:bgRef idx="1001">
        <a:schemeClr val="bg1"/>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53D9F2F-D513-3F47-B78C-F48D7831C56E}"/>
              </a:ext>
            </a:extLst>
          </p:cNvPr>
          <p:cNvSpPr>
            <a:spLocks noGrp="1"/>
          </p:cNvSpPr>
          <p:nvPr>
            <p:ph type="body" sz="quarter" idx="11" hasCustomPrompt="1"/>
          </p:nvPr>
        </p:nvSpPr>
        <p:spPr>
          <a:xfrm>
            <a:off x="539750" y="560438"/>
            <a:ext cx="11112500" cy="629265"/>
          </a:xfrm>
          <a:prstGeom prst="rect">
            <a:avLst/>
          </a:prstGeom>
        </p:spPr>
        <p:txBody>
          <a:bodyPr/>
          <a:lstStyle>
            <a:lvl1pPr marL="0" indent="0">
              <a:buNone/>
              <a:defRPr sz="32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GB" dirty="0"/>
              <a:t>SLIDE HEADER</a:t>
            </a:r>
            <a:endParaRPr lang="en-US" dirty="0"/>
          </a:p>
        </p:txBody>
      </p:sp>
      <p:sp>
        <p:nvSpPr>
          <p:cNvPr id="10" name="Text Placeholder 5">
            <a:extLst>
              <a:ext uri="{FF2B5EF4-FFF2-40B4-BE49-F238E27FC236}">
                <a16:creationId xmlns:a16="http://schemas.microsoft.com/office/drawing/2014/main" id="{231C4AFE-09FF-554A-961D-6811F370DE68}"/>
              </a:ext>
            </a:extLst>
          </p:cNvPr>
          <p:cNvSpPr>
            <a:spLocks noGrp="1"/>
          </p:cNvSpPr>
          <p:nvPr>
            <p:ph type="body" sz="quarter" idx="12"/>
          </p:nvPr>
        </p:nvSpPr>
        <p:spPr>
          <a:xfrm>
            <a:off x="539750" y="1504334"/>
            <a:ext cx="11112500" cy="4804097"/>
          </a:xfrm>
          <a:prstGeom prst="rect">
            <a:avLst/>
          </a:prstGeom>
        </p:spPr>
        <p:txBody>
          <a:bodyPr/>
          <a:lstStyle>
            <a:lvl1pPr marL="184150" indent="-184150">
              <a:tabLst/>
              <a:defRPr sz="2400" b="0" i="0">
                <a:latin typeface="Open Sans" panose="020B0606030504020204" pitchFamily="34" charset="0"/>
                <a:ea typeface="Open Sans" panose="020B0606030504020204" pitchFamily="34" charset="0"/>
                <a:cs typeface="Open Sans" panose="020B0606030504020204" pitchFamily="34" charset="0"/>
              </a:defRPr>
            </a:lvl1pPr>
            <a:lvl2pPr marL="360363" indent="-176213">
              <a:tabLst/>
              <a:defRPr sz="2000" b="0" i="0">
                <a:latin typeface="Open Sans" panose="020B0606030504020204" pitchFamily="34" charset="0"/>
                <a:ea typeface="Open Sans" panose="020B0606030504020204" pitchFamily="34" charset="0"/>
                <a:cs typeface="Open Sans" panose="020B0606030504020204" pitchFamily="34" charset="0"/>
              </a:defRPr>
            </a:lvl2pPr>
            <a:lvl3pPr marL="536575" indent="-166688">
              <a:tabLst/>
              <a:defRPr sz="1800" b="0" i="0">
                <a:latin typeface="Open Sans" panose="020B0606030504020204" pitchFamily="34" charset="0"/>
                <a:ea typeface="Open Sans" panose="020B0606030504020204" pitchFamily="34" charset="0"/>
                <a:cs typeface="Open Sans" panose="020B0606030504020204" pitchFamily="34" charset="0"/>
              </a:defRPr>
            </a:lvl3pPr>
            <a:lvl4pPr marL="712788" indent="-176213">
              <a:tabLst/>
              <a:defRPr sz="1600" b="0" i="0">
                <a:latin typeface="Open Sans" panose="020B0606030504020204" pitchFamily="34" charset="0"/>
                <a:ea typeface="Open Sans" panose="020B0606030504020204" pitchFamily="34" charset="0"/>
                <a:cs typeface="Open Sans" panose="020B0606030504020204" pitchFamily="34" charset="0"/>
              </a:defRPr>
            </a:lvl4pPr>
            <a:lvl5pPr marL="898525" indent="-185738">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689B9781-A544-48D9-9FF4-754D87056FDD}"/>
              </a:ext>
            </a:extLst>
          </p:cNvPr>
          <p:cNvSpPr txBox="1"/>
          <p:nvPr userDrawn="1"/>
        </p:nvSpPr>
        <p:spPr>
          <a:xfrm>
            <a:off x="548802" y="6460995"/>
            <a:ext cx="3722915" cy="276999"/>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Version 2.0 Mon 18</a:t>
            </a:r>
            <a:r>
              <a:rPr lang="en-NZ" sz="1200" baseline="30000" dirty="0">
                <a:latin typeface="Open Sans" panose="020B0606030504020204" pitchFamily="34" charset="0"/>
                <a:ea typeface="Open Sans" panose="020B0606030504020204" pitchFamily="34" charset="0"/>
                <a:cs typeface="Open Sans" panose="020B0606030504020204" pitchFamily="34" charset="0"/>
              </a:rPr>
              <a:t>th</a:t>
            </a:r>
            <a:r>
              <a:rPr lang="en-NZ" sz="1200" dirty="0">
                <a:latin typeface="Open Sans" panose="020B0606030504020204" pitchFamily="34" charset="0"/>
                <a:ea typeface="Open Sans" panose="020B0606030504020204" pitchFamily="34" charset="0"/>
                <a:cs typeface="Open Sans" panose="020B0606030504020204" pitchFamily="34" charset="0"/>
              </a:rPr>
              <a:t> May 2020</a:t>
            </a:r>
          </a:p>
        </p:txBody>
      </p:sp>
    </p:spTree>
    <p:extLst>
      <p:ext uri="{BB962C8B-B14F-4D97-AF65-F5344CB8AC3E}">
        <p14:creationId xmlns:p14="http://schemas.microsoft.com/office/powerpoint/2010/main" val="385348616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bg>
      <p:bgRef idx="1001">
        <a:schemeClr val="bg1"/>
      </p:bgRef>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EFE8D560-2CAA-1940-853B-EC9D0BB5766C}"/>
              </a:ext>
            </a:extLst>
          </p:cNvPr>
          <p:cNvSpPr>
            <a:spLocks noGrp="1"/>
          </p:cNvSpPr>
          <p:nvPr>
            <p:ph type="body" sz="quarter" idx="12"/>
          </p:nvPr>
        </p:nvSpPr>
        <p:spPr>
          <a:xfrm>
            <a:off x="539750" y="560438"/>
            <a:ext cx="11112500" cy="5747994"/>
          </a:xfrm>
          <a:prstGeom prst="rect">
            <a:avLst/>
          </a:prstGeom>
        </p:spPr>
        <p:txBody>
          <a:bodyPr/>
          <a:lstStyle>
            <a:lvl1pPr marL="184150" indent="-184150">
              <a:tabLst/>
              <a:defRPr sz="2400" b="0" i="0">
                <a:latin typeface="Open Sans" panose="020B0606030504020204" pitchFamily="34" charset="0"/>
                <a:ea typeface="Open Sans" panose="020B0606030504020204" pitchFamily="34" charset="0"/>
                <a:cs typeface="Open Sans" panose="020B0606030504020204" pitchFamily="34" charset="0"/>
              </a:defRPr>
            </a:lvl1pPr>
            <a:lvl2pPr marL="360363" indent="-176213">
              <a:tabLst/>
              <a:defRPr sz="2000" b="0" i="0">
                <a:latin typeface="Open Sans" panose="020B0606030504020204" pitchFamily="34" charset="0"/>
                <a:ea typeface="Open Sans" panose="020B0606030504020204" pitchFamily="34" charset="0"/>
                <a:cs typeface="Open Sans" panose="020B0606030504020204" pitchFamily="34" charset="0"/>
              </a:defRPr>
            </a:lvl2pPr>
            <a:lvl3pPr marL="536575" indent="-166688">
              <a:tabLst/>
              <a:defRPr sz="1800" b="0" i="0">
                <a:latin typeface="Open Sans" panose="020B0606030504020204" pitchFamily="34" charset="0"/>
                <a:ea typeface="Open Sans" panose="020B0606030504020204" pitchFamily="34" charset="0"/>
                <a:cs typeface="Open Sans" panose="020B0606030504020204" pitchFamily="34" charset="0"/>
              </a:defRPr>
            </a:lvl3pPr>
            <a:lvl4pPr marL="712788" indent="-176213">
              <a:tabLst/>
              <a:defRPr sz="1600" b="0" i="0">
                <a:latin typeface="Open Sans" panose="020B0606030504020204" pitchFamily="34" charset="0"/>
                <a:ea typeface="Open Sans" panose="020B0606030504020204" pitchFamily="34" charset="0"/>
                <a:cs typeface="Open Sans" panose="020B0606030504020204" pitchFamily="34" charset="0"/>
              </a:defRPr>
            </a:lvl4pPr>
            <a:lvl5pPr marL="898525" indent="-185738">
              <a:tabLst/>
              <a:defRPr sz="16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95495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andscap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44E6E30-CDAC-4BFA-A289-DC347BAECE88}"/>
              </a:ext>
            </a:extLst>
          </p:cNvPr>
          <p:cNvSpPr>
            <a:spLocks noGrp="1"/>
          </p:cNvSpPr>
          <p:nvPr>
            <p:ph type="pic" sz="quarter" idx="10"/>
          </p:nvPr>
        </p:nvSpPr>
        <p:spPr>
          <a:xfrm>
            <a:off x="0" y="0"/>
            <a:ext cx="12192000" cy="4822723"/>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r>
              <a:rPr lang="en-US"/>
              <a:t>Click icon to add picture</a:t>
            </a:r>
            <a:endParaRPr lang="id-ID" dirty="0"/>
          </a:p>
        </p:txBody>
      </p:sp>
      <p:sp>
        <p:nvSpPr>
          <p:cNvPr id="4" name="Text Placeholder 5">
            <a:extLst>
              <a:ext uri="{FF2B5EF4-FFF2-40B4-BE49-F238E27FC236}">
                <a16:creationId xmlns:a16="http://schemas.microsoft.com/office/drawing/2014/main" id="{848A60EB-84D7-FA4C-9C80-D8C8B606D20C}"/>
              </a:ext>
            </a:extLst>
          </p:cNvPr>
          <p:cNvSpPr>
            <a:spLocks noGrp="1"/>
          </p:cNvSpPr>
          <p:nvPr>
            <p:ph type="body" sz="quarter" idx="11" hasCustomPrompt="1"/>
          </p:nvPr>
        </p:nvSpPr>
        <p:spPr>
          <a:xfrm>
            <a:off x="539750" y="5378245"/>
            <a:ext cx="11112500" cy="930187"/>
          </a:xfrm>
          <a:prstGeom prst="rect">
            <a:avLst/>
          </a:prstGeom>
        </p:spPr>
        <p:txBody>
          <a:bodyPr/>
          <a:lstStyle>
            <a:lvl1pPr marL="0" indent="0" algn="ctr">
              <a:buNone/>
              <a:defRPr sz="1800" b="0" i="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Image Caption</a:t>
            </a:r>
            <a:endParaRPr lang="en-US" dirty="0"/>
          </a:p>
        </p:txBody>
      </p:sp>
    </p:spTree>
    <p:extLst>
      <p:ext uri="{BB962C8B-B14F-4D97-AF65-F5344CB8AC3E}">
        <p14:creationId xmlns:p14="http://schemas.microsoft.com/office/powerpoint/2010/main" val="22912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ortrait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C1B7A8BC-13F2-4018-8336-E768827A7A5B}"/>
              </a:ext>
            </a:extLst>
          </p:cNvPr>
          <p:cNvSpPr>
            <a:spLocks noGrp="1"/>
          </p:cNvSpPr>
          <p:nvPr>
            <p:ph type="pic" sz="quarter" idx="10"/>
          </p:nvPr>
        </p:nvSpPr>
        <p:spPr>
          <a:xfrm>
            <a:off x="0" y="0"/>
            <a:ext cx="8324850" cy="6858000"/>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r>
              <a:rPr lang="en-US"/>
              <a:t>Click icon to add picture</a:t>
            </a:r>
            <a:endParaRPr lang="id-ID" dirty="0"/>
          </a:p>
        </p:txBody>
      </p:sp>
      <p:sp>
        <p:nvSpPr>
          <p:cNvPr id="4" name="Text Placeholder 3">
            <a:extLst>
              <a:ext uri="{FF2B5EF4-FFF2-40B4-BE49-F238E27FC236}">
                <a16:creationId xmlns:a16="http://schemas.microsoft.com/office/drawing/2014/main" id="{B67196B0-8E44-6841-BF2F-925BAFD076B1}"/>
              </a:ext>
            </a:extLst>
          </p:cNvPr>
          <p:cNvSpPr>
            <a:spLocks noGrp="1"/>
          </p:cNvSpPr>
          <p:nvPr>
            <p:ph type="body" sz="quarter" idx="11"/>
          </p:nvPr>
        </p:nvSpPr>
        <p:spPr>
          <a:xfrm>
            <a:off x="8864850" y="540001"/>
            <a:ext cx="2787150" cy="4980812"/>
          </a:xfrm>
          <a:prstGeom prst="rect">
            <a:avLst/>
          </a:prstGeom>
        </p:spPr>
        <p:txBody>
          <a:bodyPr/>
          <a:lstStyle>
            <a:lvl1pPr marL="184150" indent="-184150">
              <a:tabLst/>
              <a:defRPr sz="2400">
                <a:latin typeface="Open Sans" panose="020B0606030504020204" pitchFamily="34" charset="0"/>
                <a:ea typeface="Open Sans" panose="020B0606030504020204" pitchFamily="34" charset="0"/>
                <a:cs typeface="Open Sans" panose="020B0606030504020204" pitchFamily="34" charset="0"/>
              </a:defRPr>
            </a:lvl1pPr>
            <a:lvl2pPr marL="360363" indent="-176213">
              <a:tabLst/>
              <a:defRPr sz="2000">
                <a:latin typeface="Open Sans" panose="020B0606030504020204" pitchFamily="34" charset="0"/>
                <a:ea typeface="Open Sans" panose="020B0606030504020204" pitchFamily="34" charset="0"/>
                <a:cs typeface="Open Sans" panose="020B0606030504020204" pitchFamily="34" charset="0"/>
              </a:defRPr>
            </a:lvl2pPr>
            <a:lvl3pPr marL="536575" indent="-176213">
              <a:tabLst/>
              <a:defRPr sz="1800">
                <a:latin typeface="Open Sans" panose="020B0606030504020204" pitchFamily="34" charset="0"/>
                <a:ea typeface="Open Sans" panose="020B0606030504020204" pitchFamily="34" charset="0"/>
                <a:cs typeface="Open Sans" panose="020B0606030504020204" pitchFamily="34" charset="0"/>
              </a:defRPr>
            </a:lvl3pPr>
            <a:lvl4pPr marL="762000" indent="-225425">
              <a:tabLst/>
              <a:defRPr sz="1600">
                <a:latin typeface="Open Sans" panose="020B0606030504020204" pitchFamily="34" charset="0"/>
                <a:ea typeface="Open Sans" panose="020B0606030504020204" pitchFamily="34" charset="0"/>
                <a:cs typeface="Open Sans" panose="020B0606030504020204" pitchFamily="34" charset="0"/>
              </a:defRPr>
            </a:lvl4pPr>
            <a:lvl5pPr marL="898525" indent="-185738">
              <a:tabLst/>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6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Cutout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68BB3D-09BC-42F7-A289-77EEC7BF8765}"/>
              </a:ext>
            </a:extLst>
          </p:cNvPr>
          <p:cNvSpPr>
            <a:spLocks noGrp="1"/>
          </p:cNvSpPr>
          <p:nvPr>
            <p:ph type="pic" sz="quarter" idx="10"/>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4051300 h 6857999"/>
              <a:gd name="connsiteX3" fmla="*/ 9385300 w 12191999"/>
              <a:gd name="connsiteY3" fmla="*/ 6857999 h 6857999"/>
              <a:gd name="connsiteX4" fmla="*/ 0 w 12191999"/>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7999">
                <a:moveTo>
                  <a:pt x="0" y="0"/>
                </a:moveTo>
                <a:lnTo>
                  <a:pt x="12191999" y="0"/>
                </a:lnTo>
                <a:lnTo>
                  <a:pt x="12191999" y="4051300"/>
                </a:lnTo>
                <a:lnTo>
                  <a:pt x="9385300" y="6857999"/>
                </a:lnTo>
                <a:lnTo>
                  <a:pt x="0" y="6857999"/>
                </a:lnTo>
                <a:close/>
              </a:path>
            </a:pathLst>
          </a:custGeom>
          <a:solidFill>
            <a:schemeClr val="bg1">
              <a:lumMod val="95000"/>
            </a:schemeClr>
          </a:solidFill>
        </p:spPr>
        <p:txBody>
          <a:bodyPr wrap="square">
            <a:noAutofit/>
          </a:bodyPr>
          <a:lstStyle>
            <a:lvl1pPr marL="0" indent="0" algn="ctr">
              <a:buNone/>
              <a:defRPr sz="1600">
                <a:solidFill>
                  <a:schemeClr val="tx1">
                    <a:lumMod val="50000"/>
                    <a:lumOff val="50000"/>
                  </a:schemeClr>
                </a:solidFill>
              </a:defRPr>
            </a:lvl1pPr>
          </a:lstStyle>
          <a:p>
            <a:r>
              <a:rPr lang="en-US"/>
              <a:t>Click icon to add picture</a:t>
            </a:r>
            <a:endParaRPr lang="id-ID"/>
          </a:p>
        </p:txBody>
      </p:sp>
    </p:spTree>
    <p:extLst>
      <p:ext uri="{BB962C8B-B14F-4D97-AF65-F5344CB8AC3E}">
        <p14:creationId xmlns:p14="http://schemas.microsoft.com/office/powerpoint/2010/main" val="294476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Box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D326550-BE7B-4DCC-9476-391DD48CA55D}"/>
              </a:ext>
            </a:extLst>
          </p:cNvPr>
          <p:cNvSpPr>
            <a:spLocks noGrp="1"/>
          </p:cNvSpPr>
          <p:nvPr>
            <p:ph type="pic" sz="quarter" idx="13"/>
          </p:nvPr>
        </p:nvSpPr>
        <p:spPr>
          <a:xfrm>
            <a:off x="973393" y="929147"/>
            <a:ext cx="6282813" cy="4999705"/>
          </a:xfrm>
          <a:custGeom>
            <a:avLst/>
            <a:gdLst>
              <a:gd name="connsiteX0" fmla="*/ 0 w 6568621"/>
              <a:gd name="connsiteY0" fmla="*/ 0 h 5710464"/>
              <a:gd name="connsiteX1" fmla="*/ 6568621 w 6568621"/>
              <a:gd name="connsiteY1" fmla="*/ 0 h 5710464"/>
              <a:gd name="connsiteX2" fmla="*/ 6568621 w 6568621"/>
              <a:gd name="connsiteY2" fmla="*/ 5710464 h 5710464"/>
              <a:gd name="connsiteX3" fmla="*/ 0 w 6568621"/>
              <a:gd name="connsiteY3" fmla="*/ 5710464 h 5710464"/>
            </a:gdLst>
            <a:ahLst/>
            <a:cxnLst>
              <a:cxn ang="0">
                <a:pos x="connsiteX0" y="connsiteY0"/>
              </a:cxn>
              <a:cxn ang="0">
                <a:pos x="connsiteX1" y="connsiteY1"/>
              </a:cxn>
              <a:cxn ang="0">
                <a:pos x="connsiteX2" y="connsiteY2"/>
              </a:cxn>
              <a:cxn ang="0">
                <a:pos x="connsiteX3" y="connsiteY3"/>
              </a:cxn>
            </a:cxnLst>
            <a:rect l="l" t="t" r="r" b="b"/>
            <a:pathLst>
              <a:path w="6568621" h="5710464">
                <a:moveTo>
                  <a:pt x="0" y="0"/>
                </a:moveTo>
                <a:lnTo>
                  <a:pt x="6568621" y="0"/>
                </a:lnTo>
                <a:lnTo>
                  <a:pt x="6568621" y="5710464"/>
                </a:lnTo>
                <a:lnTo>
                  <a:pt x="0" y="5710464"/>
                </a:lnTo>
                <a:close/>
              </a:path>
            </a:pathLst>
          </a:custGeom>
          <a:solidFill>
            <a:schemeClr val="bg1">
              <a:lumMod val="95000"/>
            </a:schemeClr>
          </a:solidFill>
        </p:spPr>
        <p:txBody>
          <a:bodyPr wrap="square">
            <a:noAutofit/>
          </a:bodyPr>
          <a:lstStyle>
            <a:lvl1pPr marL="0" indent="0" algn="ctr">
              <a:buNone/>
              <a:defRPr sz="1600">
                <a:solidFill>
                  <a:schemeClr val="tx1">
                    <a:lumMod val="50000"/>
                    <a:lumOff val="50000"/>
                  </a:schemeClr>
                </a:solidFill>
              </a:defRPr>
            </a:lvl1pPr>
          </a:lstStyle>
          <a:p>
            <a:r>
              <a:rPr lang="en-US"/>
              <a:t>Click icon to add picture</a:t>
            </a:r>
            <a:endParaRPr lang="id-ID"/>
          </a:p>
        </p:txBody>
      </p:sp>
    </p:spTree>
    <p:extLst>
      <p:ext uri="{BB962C8B-B14F-4D97-AF65-F5344CB8AC3E}">
        <p14:creationId xmlns:p14="http://schemas.microsoft.com/office/powerpoint/2010/main" val="8545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1AC6D9-76FF-4677-99EA-5DABCE1D0421}"/>
              </a:ext>
            </a:extLst>
          </p:cNvPr>
          <p:cNvSpPr txBox="1"/>
          <p:nvPr userDrawn="1"/>
        </p:nvSpPr>
        <p:spPr>
          <a:xfrm rot="10800000" flipV="1">
            <a:off x="-1" y="6464532"/>
            <a:ext cx="605788" cy="261610"/>
          </a:xfrm>
          <a:prstGeom prst="rect">
            <a:avLst/>
          </a:prstGeom>
          <a:noFill/>
        </p:spPr>
        <p:txBody>
          <a:bodyPr wrap="square" rtlCol="0">
            <a:spAutoFit/>
          </a:bodyPr>
          <a:lstStyle/>
          <a:p>
            <a:pPr algn="ctr"/>
            <a:fld id="{260E2A6B-A809-4840-BF14-8648BC0BDF87}" type="slidenum">
              <a:rPr lang="id-ID" sz="1100" b="1" i="0" smtClean="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id-ID" sz="4800" b="1" i="0"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886E121D-1226-CB4F-9C47-E5A71E08FDBA}"/>
              </a:ext>
            </a:extLst>
          </p:cNvPr>
          <p:cNvGrpSpPr/>
          <p:nvPr userDrawn="1"/>
        </p:nvGrpSpPr>
        <p:grpSpPr>
          <a:xfrm>
            <a:off x="10538394" y="5987751"/>
            <a:ext cx="1542960" cy="762004"/>
            <a:chOff x="10626555" y="6073511"/>
            <a:chExt cx="1542960" cy="762004"/>
          </a:xfrm>
        </p:grpSpPr>
        <p:pic>
          <p:nvPicPr>
            <p:cNvPr id="10" name="Graphic 9">
              <a:extLst>
                <a:ext uri="{FF2B5EF4-FFF2-40B4-BE49-F238E27FC236}">
                  <a16:creationId xmlns:a16="http://schemas.microsoft.com/office/drawing/2014/main" id="{FD7C0A1C-2D31-054F-8ABC-73AA317D4EF6}"/>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301185" y="6073511"/>
              <a:ext cx="868330" cy="762004"/>
            </a:xfrm>
            <a:prstGeom prst="rect">
              <a:avLst/>
            </a:prstGeom>
          </p:spPr>
        </p:pic>
        <p:pic>
          <p:nvPicPr>
            <p:cNvPr id="12" name="Picture 11">
              <a:extLst>
                <a:ext uri="{FF2B5EF4-FFF2-40B4-BE49-F238E27FC236}">
                  <a16:creationId xmlns:a16="http://schemas.microsoft.com/office/drawing/2014/main" id="{8314DC12-5738-0448-9824-585420A8E99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626555" y="6306039"/>
              <a:ext cx="605790" cy="408333"/>
            </a:xfrm>
            <a:prstGeom prst="rect">
              <a:avLst/>
            </a:prstGeom>
          </p:spPr>
        </p:pic>
      </p:grpSp>
    </p:spTree>
    <p:extLst>
      <p:ext uri="{BB962C8B-B14F-4D97-AF65-F5344CB8AC3E}">
        <p14:creationId xmlns:p14="http://schemas.microsoft.com/office/powerpoint/2010/main" val="2159942212"/>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50" r:id="rId3"/>
    <p:sldLayoutId id="2147483687" r:id="rId4"/>
    <p:sldLayoutId id="2147483689" r:id="rId5"/>
    <p:sldLayoutId id="2147483651" r:id="rId6"/>
    <p:sldLayoutId id="2147483654" r:id="rId7"/>
    <p:sldLayoutId id="2147483657" r:id="rId8"/>
    <p:sldLayoutId id="2147483663" r:id="rId9"/>
    <p:sldLayoutId id="2147483673" r:id="rId10"/>
    <p:sldLayoutId id="2147483675"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1AC6D9-76FF-4677-99EA-5DABCE1D0421}"/>
              </a:ext>
            </a:extLst>
          </p:cNvPr>
          <p:cNvSpPr txBox="1"/>
          <p:nvPr userDrawn="1"/>
        </p:nvSpPr>
        <p:spPr>
          <a:xfrm rot="10800000" flipV="1">
            <a:off x="-1" y="6464532"/>
            <a:ext cx="605788" cy="261610"/>
          </a:xfrm>
          <a:prstGeom prst="rect">
            <a:avLst/>
          </a:prstGeom>
          <a:noFill/>
        </p:spPr>
        <p:txBody>
          <a:bodyPr wrap="square" rtlCol="0">
            <a:spAutoFit/>
          </a:bodyPr>
          <a:lstStyle/>
          <a:p>
            <a:pPr algn="ctr"/>
            <a:fld id="{260E2A6B-A809-4840-BF14-8648BC0BDF87}" type="slidenum">
              <a:rPr lang="id-ID" sz="1100" b="1" i="0" smtClean="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id-ID" sz="4800" b="1" i="0"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13" name="Group 12">
            <a:extLst>
              <a:ext uri="{FF2B5EF4-FFF2-40B4-BE49-F238E27FC236}">
                <a16:creationId xmlns:a16="http://schemas.microsoft.com/office/drawing/2014/main" id="{45BA15E4-2748-084B-BD56-9AD805FE110F}"/>
              </a:ext>
            </a:extLst>
          </p:cNvPr>
          <p:cNvGrpSpPr/>
          <p:nvPr userDrawn="1"/>
        </p:nvGrpSpPr>
        <p:grpSpPr>
          <a:xfrm>
            <a:off x="10508117" y="6067053"/>
            <a:ext cx="1463202" cy="579728"/>
            <a:chOff x="10626555" y="6140431"/>
            <a:chExt cx="1463202" cy="579728"/>
          </a:xfrm>
        </p:grpSpPr>
        <p:pic>
          <p:nvPicPr>
            <p:cNvPr id="14" name="Picture 13" descr="A close up of text on a black background&#10;&#10;Description automatically generated">
              <a:extLst>
                <a:ext uri="{FF2B5EF4-FFF2-40B4-BE49-F238E27FC236}">
                  <a16:creationId xmlns:a16="http://schemas.microsoft.com/office/drawing/2014/main" id="{6984540C-6A85-A440-A796-A899F6E5C4B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386780" y="6140431"/>
              <a:ext cx="702977" cy="579728"/>
            </a:xfrm>
            <a:prstGeom prst="rect">
              <a:avLst/>
            </a:prstGeom>
          </p:spPr>
        </p:pic>
        <p:pic>
          <p:nvPicPr>
            <p:cNvPr id="15" name="Picture 14" descr="A close up of a sign&#10;&#10;Description automatically generated">
              <a:extLst>
                <a:ext uri="{FF2B5EF4-FFF2-40B4-BE49-F238E27FC236}">
                  <a16:creationId xmlns:a16="http://schemas.microsoft.com/office/drawing/2014/main" id="{3FA3E728-A227-B644-A859-178597B01F5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26555" y="6306039"/>
              <a:ext cx="606721" cy="408333"/>
            </a:xfrm>
            <a:prstGeom prst="rect">
              <a:avLst/>
            </a:prstGeom>
          </p:spPr>
        </p:pic>
      </p:grpSp>
    </p:spTree>
    <p:extLst>
      <p:ext uri="{BB962C8B-B14F-4D97-AF65-F5344CB8AC3E}">
        <p14:creationId xmlns:p14="http://schemas.microsoft.com/office/powerpoint/2010/main" val="6020409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covid19.govt.nz/assets/resources/posters/COVID-19-contact-tracing-register-A4.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id.idme.co.nz/about" TargetMode="External"/><Relationship Id="rId2" Type="http://schemas.openxmlformats.org/officeDocument/2006/relationships/hyperlink" Target="https://www.sporty.co.nz/asset/downloadasset?id=bbc10b43-3617-47ff-9d17-82992f15df49"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aus01.safelinks.protection.outlook.com/?url=http%3A%2F%2Fid.idme.co.nz%2Fasset%2Fdownloadasset%3Fid%3D6fb9c0cc-922d-4bb0-b6c9-af31b444490d&amp;data=02%7C01%7Cjohn.kirkup%40nzrugby.co.nz%7Cdee433b170f541e2c71708d7f9c8a0b0%7C0bbd34cb91a84b8ea483034a155ff47b%7C1%7C0%7C637252512467229974&amp;sdata=waB%2FH2XycAnj9gI2%2FyuZ9qLmlch9RRSSSoEcsCzSpwY%3D&amp;reserved=0" TargetMode="External"/><Relationship Id="rId4" Type="http://schemas.openxmlformats.org/officeDocument/2006/relationships/hyperlink" Target="http://id.idme.co.nz/FAQ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id.idme.co.nz/admin-user-guide" TargetMode="External"/><Relationship Id="rId2" Type="http://schemas.openxmlformats.org/officeDocument/2006/relationships/hyperlink" Target="https://www.idme.co.nz/"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rugbytoolbox.co.nz/resources-education/articles/interest/sideline-behaviou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F37F0-A6E9-44DA-9EA2-E6F45F19C596}"/>
              </a:ext>
            </a:extLst>
          </p:cNvPr>
          <p:cNvSpPr>
            <a:spLocks noGrp="1"/>
          </p:cNvSpPr>
          <p:nvPr>
            <p:ph type="body" sz="quarter" idx="10"/>
          </p:nvPr>
        </p:nvSpPr>
        <p:spPr/>
        <p:txBody>
          <a:bodyPr/>
          <a:lstStyle/>
          <a:p>
            <a:r>
              <a:rPr lang="en-NZ" dirty="0"/>
              <a:t>Contact Tracing Guide for Rugby Clubs</a:t>
            </a:r>
          </a:p>
          <a:p>
            <a:endParaRPr lang="en-NZ" dirty="0"/>
          </a:p>
        </p:txBody>
      </p:sp>
    </p:spTree>
    <p:extLst>
      <p:ext uri="{BB962C8B-B14F-4D97-AF65-F5344CB8AC3E}">
        <p14:creationId xmlns:p14="http://schemas.microsoft.com/office/powerpoint/2010/main" val="263580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707276-E7BB-4850-AEBF-4BC1977DC51E}"/>
              </a:ext>
            </a:extLst>
          </p:cNvPr>
          <p:cNvSpPr>
            <a:spLocks noGrp="1"/>
          </p:cNvSpPr>
          <p:nvPr>
            <p:ph type="body" sz="quarter" idx="11"/>
          </p:nvPr>
        </p:nvSpPr>
        <p:spPr>
          <a:xfrm>
            <a:off x="539750" y="373826"/>
            <a:ext cx="11366111" cy="629265"/>
          </a:xfrm>
        </p:spPr>
        <p:txBody>
          <a:bodyPr/>
          <a:lstStyle/>
          <a:p>
            <a:r>
              <a:rPr lang="en-NZ" dirty="0"/>
              <a:t>What is contact tracing and why do we have to do it?</a:t>
            </a:r>
          </a:p>
        </p:txBody>
      </p:sp>
      <p:sp>
        <p:nvSpPr>
          <p:cNvPr id="3" name="Text Placeholder 2">
            <a:extLst>
              <a:ext uri="{FF2B5EF4-FFF2-40B4-BE49-F238E27FC236}">
                <a16:creationId xmlns:a16="http://schemas.microsoft.com/office/drawing/2014/main" id="{87278100-8302-4732-BD6C-DCA1B488411A}"/>
              </a:ext>
            </a:extLst>
          </p:cNvPr>
          <p:cNvSpPr>
            <a:spLocks noGrp="1"/>
          </p:cNvSpPr>
          <p:nvPr>
            <p:ph type="body" sz="quarter" idx="12"/>
          </p:nvPr>
        </p:nvSpPr>
        <p:spPr>
          <a:xfrm>
            <a:off x="539750" y="1068655"/>
            <a:ext cx="11112500" cy="4720689"/>
          </a:xfrm>
        </p:spPr>
        <p:txBody>
          <a:bodyPr/>
          <a:lstStyle/>
          <a:p>
            <a:pPr marL="0" indent="0">
              <a:lnSpc>
                <a:spcPct val="100000"/>
              </a:lnSpc>
              <a:spcBef>
                <a:spcPts val="0"/>
              </a:spcBef>
              <a:buNone/>
            </a:pPr>
            <a:r>
              <a:rPr lang="en-NZ" sz="2200" dirty="0"/>
              <a:t>Contact tracing is the ability to be able to contact every person a suspected or confirmed case of COVID-19 has been within 1 metre of to check if they have symptoms and possibly be tested.</a:t>
            </a:r>
          </a:p>
          <a:p>
            <a:pPr marL="0" indent="0">
              <a:lnSpc>
                <a:spcPct val="100000"/>
              </a:lnSpc>
              <a:spcBef>
                <a:spcPts val="0"/>
              </a:spcBef>
              <a:buNone/>
            </a:pPr>
            <a:endParaRPr lang="en-NZ" sz="2200" dirty="0"/>
          </a:p>
          <a:p>
            <a:pPr marL="0" indent="0">
              <a:lnSpc>
                <a:spcPct val="100000"/>
              </a:lnSpc>
              <a:spcBef>
                <a:spcPts val="0"/>
              </a:spcBef>
              <a:buNone/>
            </a:pPr>
            <a:r>
              <a:rPr lang="en-NZ" sz="2200" dirty="0"/>
              <a:t>It’s an important part of NZ’s efforts to eliminate the virus and a requirement for all businesses and community groups to put in place to be able to operate under alert levels 2 and possibly 1.</a:t>
            </a:r>
          </a:p>
          <a:p>
            <a:pPr marL="0" indent="0">
              <a:lnSpc>
                <a:spcPct val="100000"/>
              </a:lnSpc>
              <a:spcBef>
                <a:spcPts val="0"/>
              </a:spcBef>
              <a:buNone/>
            </a:pPr>
            <a:endParaRPr lang="en-NZ" sz="2200" dirty="0"/>
          </a:p>
          <a:p>
            <a:pPr marL="0" indent="0">
              <a:lnSpc>
                <a:spcPct val="100000"/>
              </a:lnSpc>
              <a:spcBef>
                <a:spcPts val="0"/>
              </a:spcBef>
              <a:buNone/>
            </a:pPr>
            <a:r>
              <a:rPr lang="en-NZ" sz="2200" dirty="0"/>
              <a:t>A register is kept of a person's whereabouts every time they check in with a contact tracing system. The information is held only for the purpose of contact tracing if required by the Ministry of Health and will be destroyed 8 weeks after it’s generated.</a:t>
            </a:r>
          </a:p>
          <a:p>
            <a:pPr marL="0" indent="0">
              <a:lnSpc>
                <a:spcPct val="100000"/>
              </a:lnSpc>
              <a:spcBef>
                <a:spcPts val="0"/>
              </a:spcBef>
              <a:buNone/>
            </a:pPr>
            <a:endParaRPr lang="en-NZ" sz="2200" dirty="0"/>
          </a:p>
          <a:p>
            <a:pPr marL="0" indent="0">
              <a:lnSpc>
                <a:spcPct val="100000"/>
              </a:lnSpc>
              <a:spcBef>
                <a:spcPts val="0"/>
              </a:spcBef>
              <a:buNone/>
            </a:pPr>
            <a:r>
              <a:rPr lang="en-NZ" sz="2200" dirty="0"/>
              <a:t>Security of data is important to give the public the confidence to use the system that you put in place and therefore make it effective.</a:t>
            </a:r>
          </a:p>
        </p:txBody>
      </p:sp>
    </p:spTree>
    <p:extLst>
      <p:ext uri="{BB962C8B-B14F-4D97-AF65-F5344CB8AC3E}">
        <p14:creationId xmlns:p14="http://schemas.microsoft.com/office/powerpoint/2010/main" val="365810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13804-E4E3-4F9E-9FE4-3B159132AED5}"/>
              </a:ext>
            </a:extLst>
          </p:cNvPr>
          <p:cNvSpPr>
            <a:spLocks noGrp="1"/>
          </p:cNvSpPr>
          <p:nvPr>
            <p:ph type="body" sz="quarter" idx="11"/>
          </p:nvPr>
        </p:nvSpPr>
        <p:spPr/>
        <p:txBody>
          <a:bodyPr/>
          <a:lstStyle/>
          <a:p>
            <a:r>
              <a:rPr lang="en-NZ" dirty="0"/>
              <a:t>What are our options for contact tracing?</a:t>
            </a:r>
          </a:p>
        </p:txBody>
      </p:sp>
      <p:sp>
        <p:nvSpPr>
          <p:cNvPr id="3" name="Text Placeholder 2">
            <a:extLst>
              <a:ext uri="{FF2B5EF4-FFF2-40B4-BE49-F238E27FC236}">
                <a16:creationId xmlns:a16="http://schemas.microsoft.com/office/drawing/2014/main" id="{46EF341B-053A-4A56-9799-CDDE274222E0}"/>
              </a:ext>
            </a:extLst>
          </p:cNvPr>
          <p:cNvSpPr>
            <a:spLocks noGrp="1"/>
          </p:cNvSpPr>
          <p:nvPr>
            <p:ph type="body" sz="quarter" idx="12"/>
          </p:nvPr>
        </p:nvSpPr>
        <p:spPr>
          <a:xfrm>
            <a:off x="539750" y="1138328"/>
            <a:ext cx="11112500" cy="755786"/>
          </a:xfrm>
        </p:spPr>
        <p:txBody>
          <a:bodyPr/>
          <a:lstStyle/>
          <a:p>
            <a:pPr marL="0" indent="0">
              <a:lnSpc>
                <a:spcPct val="100000"/>
              </a:lnSpc>
              <a:spcBef>
                <a:spcPts val="600"/>
              </a:spcBef>
              <a:spcAft>
                <a:spcPts val="300"/>
              </a:spcAft>
              <a:buNone/>
            </a:pPr>
            <a:r>
              <a:rPr lang="en-NZ" sz="2200" dirty="0"/>
              <a:t>There are two options for contact tracing. You can choose one or put in place both, but you must have one person responsible with access to both lots of information.</a:t>
            </a:r>
          </a:p>
        </p:txBody>
      </p:sp>
      <p:graphicFrame>
        <p:nvGraphicFramePr>
          <p:cNvPr id="4" name="Table 4">
            <a:extLst>
              <a:ext uri="{FF2B5EF4-FFF2-40B4-BE49-F238E27FC236}">
                <a16:creationId xmlns:a16="http://schemas.microsoft.com/office/drawing/2014/main" id="{CEFCA508-3D7D-4DDD-B08C-13084DB570A9}"/>
              </a:ext>
            </a:extLst>
          </p:cNvPr>
          <p:cNvGraphicFramePr>
            <a:graphicFrameLocks noGrp="1"/>
          </p:cNvGraphicFramePr>
          <p:nvPr>
            <p:extLst>
              <p:ext uri="{D42A27DB-BD31-4B8C-83A1-F6EECF244321}">
                <p14:modId xmlns:p14="http://schemas.microsoft.com/office/powerpoint/2010/main" val="3697477233"/>
              </p:ext>
            </p:extLst>
          </p:nvPr>
        </p:nvGraphicFramePr>
        <p:xfrm>
          <a:off x="539751" y="1937539"/>
          <a:ext cx="11451767" cy="4471471"/>
        </p:xfrm>
        <a:graphic>
          <a:graphicData uri="http://schemas.openxmlformats.org/drawingml/2006/table">
            <a:tbl>
              <a:tblPr firstRow="1" bandRow="1">
                <a:tableStyleId>{17292A2E-F333-43FB-9621-5CBBE7FDCDCB}</a:tableStyleId>
              </a:tblPr>
              <a:tblGrid>
                <a:gridCol w="3335205">
                  <a:extLst>
                    <a:ext uri="{9D8B030D-6E8A-4147-A177-3AD203B41FA5}">
                      <a16:colId xmlns:a16="http://schemas.microsoft.com/office/drawing/2014/main" val="2593465640"/>
                    </a:ext>
                  </a:extLst>
                </a:gridCol>
                <a:gridCol w="4058281">
                  <a:extLst>
                    <a:ext uri="{9D8B030D-6E8A-4147-A177-3AD203B41FA5}">
                      <a16:colId xmlns:a16="http://schemas.microsoft.com/office/drawing/2014/main" val="1751199444"/>
                    </a:ext>
                  </a:extLst>
                </a:gridCol>
                <a:gridCol w="4058281">
                  <a:extLst>
                    <a:ext uri="{9D8B030D-6E8A-4147-A177-3AD203B41FA5}">
                      <a16:colId xmlns:a16="http://schemas.microsoft.com/office/drawing/2014/main" val="3643885303"/>
                    </a:ext>
                  </a:extLst>
                </a:gridCol>
              </a:tblGrid>
              <a:tr h="348614">
                <a:tc>
                  <a:txBody>
                    <a:bodyPr/>
                    <a:lstStyle/>
                    <a:p>
                      <a:endParaRPr lang="en-NZ"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NZ" sz="1800" dirty="0">
                          <a:latin typeface="Open Sans" panose="020B0606030504020204" pitchFamily="34" charset="0"/>
                          <a:ea typeface="Open Sans" panose="020B0606030504020204" pitchFamily="34" charset="0"/>
                          <a:cs typeface="Open Sans" panose="020B0606030504020204" pitchFamily="34" charset="0"/>
                        </a:rPr>
                        <a:t>Advantage</a:t>
                      </a:r>
                    </a:p>
                  </a:txBody>
                  <a:tcPr/>
                </a:tc>
                <a:tc>
                  <a:txBody>
                    <a:bodyPr/>
                    <a:lstStyle/>
                    <a:p>
                      <a:r>
                        <a:rPr lang="en-NZ" sz="1800" dirty="0">
                          <a:latin typeface="Open Sans" panose="020B0606030504020204" pitchFamily="34" charset="0"/>
                          <a:ea typeface="Open Sans" panose="020B0606030504020204" pitchFamily="34" charset="0"/>
                          <a:cs typeface="Open Sans" panose="020B0606030504020204" pitchFamily="34" charset="0"/>
                        </a:rPr>
                        <a:t>Disadvantage</a:t>
                      </a:r>
                    </a:p>
                  </a:txBody>
                  <a:tcPr/>
                </a:tc>
                <a:extLst>
                  <a:ext uri="{0D108BD9-81ED-4DB2-BD59-A6C34878D82A}">
                    <a16:rowId xmlns:a16="http://schemas.microsoft.com/office/drawing/2014/main" val="3437558301"/>
                  </a:ext>
                </a:extLst>
              </a:tr>
              <a:tr h="1917378">
                <a:tc>
                  <a:txBody>
                    <a:bodyPr/>
                    <a:lstStyle/>
                    <a:p>
                      <a:r>
                        <a:rPr lang="en-NZ" sz="1800" dirty="0">
                          <a:latin typeface="Open Sans" panose="020B0606030504020204" pitchFamily="34" charset="0"/>
                          <a:ea typeface="Open Sans" panose="020B0606030504020204" pitchFamily="34" charset="0"/>
                          <a:cs typeface="Open Sans" panose="020B0606030504020204" pitchFamily="34" charset="0"/>
                        </a:rPr>
                        <a:t>A </a:t>
                      </a:r>
                      <a:r>
                        <a:rPr lang="en-NZ" sz="1800" b="1" dirty="0">
                          <a:latin typeface="Open Sans" panose="020B0606030504020204" pitchFamily="34" charset="0"/>
                          <a:ea typeface="Open Sans" panose="020B0606030504020204" pitchFamily="34" charset="0"/>
                          <a:cs typeface="Open Sans" panose="020B0606030504020204" pitchFamily="34" charset="0"/>
                        </a:rPr>
                        <a:t>manual system </a:t>
                      </a:r>
                      <a:r>
                        <a:rPr lang="en-NZ" sz="1800" dirty="0">
                          <a:latin typeface="Open Sans" panose="020B0606030504020204" pitchFamily="34" charset="0"/>
                          <a:ea typeface="Open Sans" panose="020B0606030504020204" pitchFamily="34" charset="0"/>
                          <a:cs typeface="Open Sans" panose="020B0606030504020204" pitchFamily="34" charset="0"/>
                        </a:rPr>
                        <a:t>using pen and paper, or electronic form that gets filled out when entering the club grounds and/or clubrooms</a:t>
                      </a:r>
                    </a:p>
                  </a:txBody>
                  <a:tcPr/>
                </a:tc>
                <a:tc>
                  <a:txBody>
                    <a:bodyPr/>
                    <a:lstStyle/>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Easy to implement</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Doesn’t require the public to opt into a system</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Easy for people to understand.</a:t>
                      </a:r>
                    </a:p>
                    <a:p>
                      <a:pPr marL="285750" indent="-285750">
                        <a:buFont typeface="Arial" panose="020B0604020202020204" pitchFamily="34" charset="0"/>
                        <a:buChar char="•"/>
                      </a:pPr>
                      <a:endParaRPr lang="en-NZ"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Could be a source of infection with many people using same pen and paper</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Can create queues as people fill out details</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Need a process to store data securely and dispose of it.</a:t>
                      </a:r>
                    </a:p>
                  </a:txBody>
                  <a:tcPr/>
                </a:tc>
                <a:extLst>
                  <a:ext uri="{0D108BD9-81ED-4DB2-BD59-A6C34878D82A}">
                    <a16:rowId xmlns:a16="http://schemas.microsoft.com/office/drawing/2014/main" val="2544239256"/>
                  </a:ext>
                </a:extLst>
              </a:tr>
              <a:tr h="209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Open Sans" panose="020B0606030504020204" pitchFamily="34" charset="0"/>
                          <a:ea typeface="Open Sans" panose="020B0606030504020204" pitchFamily="34" charset="0"/>
                          <a:cs typeface="Open Sans" panose="020B0606030504020204" pitchFamily="34" charset="0"/>
                        </a:rPr>
                        <a:t>An </a:t>
                      </a:r>
                      <a:r>
                        <a:rPr lang="en-NZ" sz="1800" b="1" dirty="0">
                          <a:latin typeface="Open Sans" panose="020B0606030504020204" pitchFamily="34" charset="0"/>
                          <a:ea typeface="Open Sans" panose="020B0606030504020204" pitchFamily="34" charset="0"/>
                          <a:cs typeface="Open Sans" panose="020B0606030504020204" pitchFamily="34" charset="0"/>
                        </a:rPr>
                        <a:t>online system </a:t>
                      </a:r>
                      <a:r>
                        <a:rPr lang="en-NZ" sz="1800" dirty="0">
                          <a:latin typeface="Open Sans" panose="020B0606030504020204" pitchFamily="34" charset="0"/>
                          <a:ea typeface="Open Sans" panose="020B0606030504020204" pitchFamily="34" charset="0"/>
                          <a:cs typeface="Open Sans" panose="020B0606030504020204" pitchFamily="34" charset="0"/>
                        </a:rPr>
                        <a:t>that uses individual QR codes to scan people in.</a:t>
                      </a:r>
                    </a:p>
                    <a:p>
                      <a:endParaRPr lang="en-NZ"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Fast and efficient check in process</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Public only need to provide contact details once</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Data is stored and managed electronically and securely</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Used across sports and venues.</a:t>
                      </a:r>
                    </a:p>
                  </a:txBody>
                  <a:tcPr/>
                </a:tc>
                <a:tc>
                  <a:txBody>
                    <a:bodyPr/>
                    <a:lstStyle/>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Not everyone has a device</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Technical issues especially at set up could create frustrations</a:t>
                      </a:r>
                    </a:p>
                    <a:p>
                      <a:pPr marL="285750" indent="-285750">
                        <a:buFont typeface="Arial" panose="020B0604020202020204" pitchFamily="34" charset="0"/>
                        <a:buChar char="•"/>
                      </a:pPr>
                      <a:r>
                        <a:rPr lang="en-NZ" sz="1800" dirty="0">
                          <a:latin typeface="Open Sans" panose="020B0606030504020204" pitchFamily="34" charset="0"/>
                          <a:ea typeface="Open Sans" panose="020B0606030504020204" pitchFamily="34" charset="0"/>
                          <a:cs typeface="Open Sans" panose="020B0606030504020204" pitchFamily="34" charset="0"/>
                        </a:rPr>
                        <a:t>Need internet connection at scan points.</a:t>
                      </a:r>
                    </a:p>
                  </a:txBody>
                  <a:tcPr/>
                </a:tc>
                <a:extLst>
                  <a:ext uri="{0D108BD9-81ED-4DB2-BD59-A6C34878D82A}">
                    <a16:rowId xmlns:a16="http://schemas.microsoft.com/office/drawing/2014/main" val="1428294888"/>
                  </a:ext>
                </a:extLst>
              </a:tr>
            </a:tbl>
          </a:graphicData>
        </a:graphic>
      </p:graphicFrame>
    </p:spTree>
    <p:extLst>
      <p:ext uri="{BB962C8B-B14F-4D97-AF65-F5344CB8AC3E}">
        <p14:creationId xmlns:p14="http://schemas.microsoft.com/office/powerpoint/2010/main" val="227320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6BE74B-F30F-4C3F-9BA4-543240D959D3}"/>
              </a:ext>
            </a:extLst>
          </p:cNvPr>
          <p:cNvSpPr>
            <a:spLocks noGrp="1"/>
          </p:cNvSpPr>
          <p:nvPr>
            <p:ph type="body" sz="quarter" idx="11"/>
          </p:nvPr>
        </p:nvSpPr>
        <p:spPr/>
        <p:txBody>
          <a:bodyPr/>
          <a:lstStyle/>
          <a:p>
            <a:r>
              <a:rPr lang="en-NZ" dirty="0"/>
              <a:t>How do we do manually contact tracing?</a:t>
            </a:r>
          </a:p>
        </p:txBody>
      </p:sp>
      <p:sp>
        <p:nvSpPr>
          <p:cNvPr id="3" name="Text Placeholder 2">
            <a:extLst>
              <a:ext uri="{FF2B5EF4-FFF2-40B4-BE49-F238E27FC236}">
                <a16:creationId xmlns:a16="http://schemas.microsoft.com/office/drawing/2014/main" id="{0B66B193-C297-424E-88AE-A3E5C07F8A5A}"/>
              </a:ext>
            </a:extLst>
          </p:cNvPr>
          <p:cNvSpPr>
            <a:spLocks noGrp="1"/>
          </p:cNvSpPr>
          <p:nvPr>
            <p:ph type="body" sz="quarter" idx="12"/>
          </p:nvPr>
        </p:nvSpPr>
        <p:spPr>
          <a:xfrm>
            <a:off x="539750" y="1194321"/>
            <a:ext cx="11112500" cy="4983485"/>
          </a:xfrm>
        </p:spPr>
        <p:txBody>
          <a:bodyPr/>
          <a:lstStyle/>
          <a:p>
            <a:pPr marL="0" indent="0">
              <a:lnSpc>
                <a:spcPct val="100000"/>
              </a:lnSpc>
              <a:spcBef>
                <a:spcPts val="0"/>
              </a:spcBef>
              <a:buNone/>
            </a:pPr>
            <a:r>
              <a:rPr lang="en-NZ" sz="2200" dirty="0"/>
              <a:t>Manual contact tracing can either be done via a pen and paper or an electronic system such as a spreadsheet or google doc. It must contain the following information: Date, Time, Full name, Address, Phone and Email.</a:t>
            </a:r>
          </a:p>
          <a:p>
            <a:pPr marL="0" indent="0">
              <a:lnSpc>
                <a:spcPct val="100000"/>
              </a:lnSpc>
              <a:spcBef>
                <a:spcPts val="0"/>
              </a:spcBef>
              <a:buNone/>
            </a:pPr>
            <a:endParaRPr lang="en-NZ" sz="2200" dirty="0"/>
          </a:p>
          <a:p>
            <a:pPr marL="0" indent="0">
              <a:lnSpc>
                <a:spcPct val="100000"/>
              </a:lnSpc>
              <a:spcBef>
                <a:spcPts val="0"/>
              </a:spcBef>
              <a:buNone/>
            </a:pPr>
            <a:r>
              <a:rPr lang="en-NZ" sz="2200" dirty="0"/>
              <a:t>There is a </a:t>
            </a:r>
            <a:r>
              <a:rPr lang="en-NZ" sz="2200" dirty="0">
                <a:solidFill>
                  <a:schemeClr val="accent4"/>
                </a:solidFill>
                <a:hlinkClick r:id="rId2">
                  <a:extLst>
                    <a:ext uri="{A12FA001-AC4F-418D-AE19-62706E023703}">
                      <ahyp:hlinkClr xmlns:ahyp="http://schemas.microsoft.com/office/drawing/2018/hyperlinkcolor" val="tx"/>
                    </a:ext>
                  </a:extLst>
                </a:hlinkClick>
              </a:rPr>
              <a:t>Contact Tracing Register template</a:t>
            </a:r>
            <a:r>
              <a:rPr lang="en-NZ" sz="2200" dirty="0">
                <a:solidFill>
                  <a:schemeClr val="accent4"/>
                </a:solidFill>
              </a:rPr>
              <a:t> </a:t>
            </a:r>
            <a:r>
              <a:rPr lang="en-NZ" sz="2200" dirty="0">
                <a:solidFill>
                  <a:srgbClr val="000000"/>
                </a:solidFill>
              </a:rPr>
              <a:t>on the COVID-19 site that provides all </a:t>
            </a:r>
            <a:r>
              <a:rPr lang="en-NZ" sz="2200" dirty="0"/>
              <a:t>required fields in a table, as well as the Privacy Statement needed so those filling it out know why the information is being collected and how it will be used.</a:t>
            </a:r>
          </a:p>
          <a:p>
            <a:pPr marL="0" indent="0">
              <a:lnSpc>
                <a:spcPct val="100000"/>
              </a:lnSpc>
              <a:spcBef>
                <a:spcPts val="0"/>
              </a:spcBef>
              <a:buNone/>
            </a:pPr>
            <a:endParaRPr lang="en-NZ" sz="2200" dirty="0"/>
          </a:p>
          <a:p>
            <a:pPr marL="0" indent="0">
              <a:lnSpc>
                <a:spcPct val="100000"/>
              </a:lnSpc>
              <a:spcBef>
                <a:spcPts val="0"/>
              </a:spcBef>
              <a:buNone/>
            </a:pPr>
            <a:r>
              <a:rPr lang="en-NZ" sz="2200" dirty="0"/>
              <a:t>Every individual that enters your grounds or clubrooms must fill in their details, that includes children. The sheets must be kept in a secure location for 8 weeks and then disposed of and can only be used for contact tracing.</a:t>
            </a:r>
          </a:p>
          <a:p>
            <a:pPr marL="0" indent="0">
              <a:lnSpc>
                <a:spcPct val="100000"/>
              </a:lnSpc>
              <a:spcBef>
                <a:spcPts val="0"/>
              </a:spcBef>
              <a:buNone/>
            </a:pPr>
            <a:endParaRPr lang="en-NZ" sz="2200" dirty="0"/>
          </a:p>
          <a:p>
            <a:pPr marL="0" indent="0">
              <a:lnSpc>
                <a:spcPct val="100000"/>
              </a:lnSpc>
              <a:spcBef>
                <a:spcPts val="0"/>
              </a:spcBef>
              <a:buNone/>
            </a:pPr>
            <a:r>
              <a:rPr lang="en-NZ" sz="2200" dirty="0"/>
              <a:t>If there is a suspected COVID-19 case among someone who visited your club, you should contact Healthline’s dedicated COVID-19 hotline on 0800 358 5453.  Health authorities will then decide whether to contact anyone else linked to the case.</a:t>
            </a:r>
          </a:p>
        </p:txBody>
      </p:sp>
    </p:spTree>
    <p:extLst>
      <p:ext uri="{BB962C8B-B14F-4D97-AF65-F5344CB8AC3E}">
        <p14:creationId xmlns:p14="http://schemas.microsoft.com/office/powerpoint/2010/main" val="361693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6BE74B-F30F-4C3F-9BA4-543240D959D3}"/>
              </a:ext>
            </a:extLst>
          </p:cNvPr>
          <p:cNvSpPr>
            <a:spLocks noGrp="1"/>
          </p:cNvSpPr>
          <p:nvPr>
            <p:ph type="body" sz="quarter" idx="11"/>
          </p:nvPr>
        </p:nvSpPr>
        <p:spPr/>
        <p:txBody>
          <a:bodyPr/>
          <a:lstStyle/>
          <a:p>
            <a:r>
              <a:rPr lang="en-NZ" dirty="0"/>
              <a:t>What’s iDMe and why is Rugby recommending it?</a:t>
            </a:r>
          </a:p>
        </p:txBody>
      </p:sp>
      <p:sp>
        <p:nvSpPr>
          <p:cNvPr id="3" name="Text Placeholder 2">
            <a:extLst>
              <a:ext uri="{FF2B5EF4-FFF2-40B4-BE49-F238E27FC236}">
                <a16:creationId xmlns:a16="http://schemas.microsoft.com/office/drawing/2014/main" id="{0B66B193-C297-424E-88AE-A3E5C07F8A5A}"/>
              </a:ext>
            </a:extLst>
          </p:cNvPr>
          <p:cNvSpPr>
            <a:spLocks noGrp="1"/>
          </p:cNvSpPr>
          <p:nvPr>
            <p:ph type="body" sz="quarter" idx="12"/>
          </p:nvPr>
        </p:nvSpPr>
        <p:spPr>
          <a:xfrm>
            <a:off x="539750" y="1212979"/>
            <a:ext cx="11282136" cy="5067459"/>
          </a:xfrm>
        </p:spPr>
        <p:txBody>
          <a:bodyPr/>
          <a:lstStyle/>
          <a:p>
            <a:pPr marL="0" indent="0">
              <a:lnSpc>
                <a:spcPct val="100000"/>
              </a:lnSpc>
              <a:spcBef>
                <a:spcPts val="600"/>
              </a:spcBef>
              <a:spcAft>
                <a:spcPts val="600"/>
              </a:spcAft>
              <a:buNone/>
            </a:pPr>
            <a:r>
              <a:rPr lang="en-NZ" sz="2200" dirty="0"/>
              <a:t>iDMe is an online contact tracing system that has been developed by Sporty.co.nz who also developed the Sporty registration process that rugby uses.</a:t>
            </a:r>
          </a:p>
          <a:p>
            <a:pPr marL="0" indent="0">
              <a:lnSpc>
                <a:spcPct val="100000"/>
              </a:lnSpc>
              <a:spcBef>
                <a:spcPts val="600"/>
              </a:spcBef>
              <a:spcAft>
                <a:spcPts val="600"/>
              </a:spcAft>
              <a:buNone/>
            </a:pPr>
            <a:r>
              <a:rPr lang="en-NZ" sz="2200" dirty="0"/>
              <a:t>There are many online systems or apps that have been developed for contact tracing. NZR is recommending iDMe because Sporty is a proven partner and rugby clubs and schools already have a Sporty login. iDMe is also being adopted by other codes so people can use iDMe to sign-in not just for rugby, but also for other sports.</a:t>
            </a:r>
          </a:p>
          <a:p>
            <a:pPr marL="0" indent="0">
              <a:lnSpc>
                <a:spcPct val="100000"/>
              </a:lnSpc>
              <a:spcBef>
                <a:spcPts val="600"/>
              </a:spcBef>
              <a:spcAft>
                <a:spcPts val="600"/>
              </a:spcAft>
              <a:buNone/>
            </a:pPr>
            <a:r>
              <a:rPr lang="en-NZ" sz="2200" dirty="0"/>
              <a:t>iDMe is free of charge for community sport and will be releasing further developments based on the requirements of rugby and other sports codes.</a:t>
            </a:r>
          </a:p>
          <a:p>
            <a:pPr marL="0" indent="0">
              <a:lnSpc>
                <a:spcPct val="100000"/>
              </a:lnSpc>
              <a:spcBef>
                <a:spcPts val="600"/>
              </a:spcBef>
              <a:spcAft>
                <a:spcPts val="600"/>
              </a:spcAft>
              <a:buNone/>
            </a:pPr>
            <a:r>
              <a:rPr lang="en-NZ" sz="2200" dirty="0"/>
              <a:t>			For a short video on iDMe </a:t>
            </a:r>
            <a:r>
              <a:rPr lang="en-NZ" sz="2200" dirty="0">
                <a:solidFill>
                  <a:schemeClr val="accent4"/>
                </a:solidFill>
                <a:hlinkClick r:id="rId2">
                  <a:extLst>
                    <a:ext uri="{A12FA001-AC4F-418D-AE19-62706E023703}">
                      <ahyp:hlinkClr xmlns:ahyp="http://schemas.microsoft.com/office/drawing/2018/hyperlinkcolor" val="tx"/>
                    </a:ext>
                  </a:extLst>
                </a:hlinkClick>
              </a:rPr>
              <a:t>click here</a:t>
            </a:r>
            <a:r>
              <a:rPr lang="en-NZ" sz="2200" dirty="0"/>
              <a:t>			</a:t>
            </a:r>
          </a:p>
          <a:p>
            <a:pPr marL="0" indent="0">
              <a:lnSpc>
                <a:spcPct val="100000"/>
              </a:lnSpc>
              <a:spcBef>
                <a:spcPts val="600"/>
              </a:spcBef>
              <a:spcAft>
                <a:spcPts val="600"/>
              </a:spcAft>
              <a:buNone/>
            </a:pPr>
            <a:r>
              <a:rPr lang="en-NZ" sz="2200" dirty="0"/>
              <a:t>			For more details on iDMe </a:t>
            </a:r>
            <a:r>
              <a:rPr lang="en-NZ" sz="2200" dirty="0">
                <a:solidFill>
                  <a:schemeClr val="accent4"/>
                </a:solidFill>
                <a:hlinkClick r:id="rId3">
                  <a:extLst>
                    <a:ext uri="{A12FA001-AC4F-418D-AE19-62706E023703}">
                      <ahyp:hlinkClr xmlns:ahyp="http://schemas.microsoft.com/office/drawing/2018/hyperlinkcolor" val="tx"/>
                    </a:ext>
                  </a:extLst>
                </a:hlinkClick>
              </a:rPr>
              <a:t>click here</a:t>
            </a:r>
            <a:endParaRPr lang="en-NZ" sz="2200" dirty="0">
              <a:solidFill>
                <a:schemeClr val="accent4"/>
              </a:solidFill>
            </a:endParaRPr>
          </a:p>
          <a:p>
            <a:pPr marL="0" indent="0">
              <a:lnSpc>
                <a:spcPct val="100000"/>
              </a:lnSpc>
              <a:spcBef>
                <a:spcPts val="600"/>
              </a:spcBef>
              <a:spcAft>
                <a:spcPts val="600"/>
              </a:spcAft>
              <a:buNone/>
            </a:pPr>
            <a:r>
              <a:rPr lang="en-NZ" sz="2200" dirty="0">
                <a:solidFill>
                  <a:schemeClr val="accent4"/>
                </a:solidFill>
              </a:rPr>
              <a:t>			</a:t>
            </a:r>
            <a:r>
              <a:rPr lang="en-NZ" sz="2200" dirty="0"/>
              <a:t>For Frequently Asked Questions </a:t>
            </a:r>
            <a:r>
              <a:rPr lang="en-NZ" sz="2200" dirty="0">
                <a:solidFill>
                  <a:schemeClr val="accent4"/>
                </a:solidFill>
                <a:hlinkClick r:id="rId4">
                  <a:extLst>
                    <a:ext uri="{A12FA001-AC4F-418D-AE19-62706E023703}">
                      <ahyp:hlinkClr xmlns:ahyp="http://schemas.microsoft.com/office/drawing/2018/hyperlinkcolor" val="tx"/>
                    </a:ext>
                  </a:extLst>
                </a:hlinkClick>
              </a:rPr>
              <a:t>click here</a:t>
            </a:r>
            <a:endParaRPr lang="en-NZ" sz="2200" dirty="0">
              <a:solidFill>
                <a:schemeClr val="accent4"/>
              </a:solidFill>
            </a:endParaRPr>
          </a:p>
          <a:p>
            <a:pPr marL="0" indent="0">
              <a:lnSpc>
                <a:spcPct val="100000"/>
              </a:lnSpc>
              <a:spcBef>
                <a:spcPts val="600"/>
              </a:spcBef>
              <a:spcAft>
                <a:spcPts val="600"/>
              </a:spcAft>
              <a:buNone/>
            </a:pPr>
            <a:r>
              <a:rPr lang="en-NZ" sz="2200" dirty="0">
                <a:solidFill>
                  <a:schemeClr val="accent4"/>
                </a:solidFill>
              </a:rPr>
              <a:t>			</a:t>
            </a:r>
            <a:r>
              <a:rPr lang="en-NZ" sz="2200" dirty="0"/>
              <a:t>For an easy to understand handout </a:t>
            </a:r>
            <a:r>
              <a:rPr lang="en-NZ" sz="2200" dirty="0">
                <a:solidFill>
                  <a:schemeClr val="accent4"/>
                </a:solidFill>
                <a:hlinkClick r:id="rId5">
                  <a:extLst>
                    <a:ext uri="{A12FA001-AC4F-418D-AE19-62706E023703}">
                      <ahyp:hlinkClr xmlns:ahyp="http://schemas.microsoft.com/office/drawing/2018/hyperlinkcolor" val="tx"/>
                    </a:ext>
                  </a:extLst>
                </a:hlinkClick>
              </a:rPr>
              <a:t>click here</a:t>
            </a:r>
            <a:endParaRPr lang="en-NZ" sz="2200" dirty="0">
              <a:solidFill>
                <a:schemeClr val="accent4"/>
              </a:solidFill>
            </a:endParaRPr>
          </a:p>
        </p:txBody>
      </p:sp>
      <p:pic>
        <p:nvPicPr>
          <p:cNvPr id="5" name="Picture 4">
            <a:extLst>
              <a:ext uri="{FF2B5EF4-FFF2-40B4-BE49-F238E27FC236}">
                <a16:creationId xmlns:a16="http://schemas.microsoft.com/office/drawing/2014/main" id="{26EBB77C-1609-4042-B3E9-0E3826352E93}"/>
              </a:ext>
            </a:extLst>
          </p:cNvPr>
          <p:cNvPicPr>
            <a:picLocks noChangeAspect="1"/>
          </p:cNvPicPr>
          <p:nvPr/>
        </p:nvPicPr>
        <p:blipFill>
          <a:blip r:embed="rId6"/>
          <a:stretch>
            <a:fillRect/>
          </a:stretch>
        </p:blipFill>
        <p:spPr>
          <a:xfrm>
            <a:off x="760835" y="4825249"/>
            <a:ext cx="2552700" cy="895350"/>
          </a:xfrm>
          <a:prstGeom prst="rect">
            <a:avLst/>
          </a:prstGeom>
        </p:spPr>
      </p:pic>
    </p:spTree>
    <p:extLst>
      <p:ext uri="{BB962C8B-B14F-4D97-AF65-F5344CB8AC3E}">
        <p14:creationId xmlns:p14="http://schemas.microsoft.com/office/powerpoint/2010/main" val="132404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E4BB6-0029-4C3A-8D5D-09F85F6BCBB2}"/>
              </a:ext>
            </a:extLst>
          </p:cNvPr>
          <p:cNvSpPr>
            <a:spLocks noGrp="1"/>
          </p:cNvSpPr>
          <p:nvPr>
            <p:ph type="body" sz="quarter" idx="11"/>
          </p:nvPr>
        </p:nvSpPr>
        <p:spPr>
          <a:xfrm>
            <a:off x="449885" y="168785"/>
            <a:ext cx="11112500" cy="629265"/>
          </a:xfrm>
        </p:spPr>
        <p:txBody>
          <a:bodyPr/>
          <a:lstStyle/>
          <a:p>
            <a:r>
              <a:rPr lang="en-NZ" dirty="0"/>
              <a:t>How does it work?</a:t>
            </a:r>
          </a:p>
        </p:txBody>
      </p:sp>
      <p:sp>
        <p:nvSpPr>
          <p:cNvPr id="15" name="TextBox 14">
            <a:extLst>
              <a:ext uri="{FF2B5EF4-FFF2-40B4-BE49-F238E27FC236}">
                <a16:creationId xmlns:a16="http://schemas.microsoft.com/office/drawing/2014/main" id="{4C24B933-5F3F-480B-A9D8-BD8207B9F6E4}"/>
              </a:ext>
            </a:extLst>
          </p:cNvPr>
          <p:cNvSpPr txBox="1"/>
          <p:nvPr/>
        </p:nvSpPr>
        <p:spPr>
          <a:xfrm>
            <a:off x="205946" y="687002"/>
            <a:ext cx="11532636" cy="307777"/>
          </a:xfrm>
          <a:prstGeom prst="rect">
            <a:avLst/>
          </a:prstGeom>
          <a:noFill/>
        </p:spPr>
        <p:txBody>
          <a:bodyPr wrap="square" rtlCol="0">
            <a:spAutoFit/>
          </a:bodyPr>
          <a:lstStyle/>
          <a:p>
            <a:r>
              <a:rPr lang="en-NZ" sz="1400" b="1" dirty="0">
                <a:latin typeface="Open Sans" panose="020B0606030504020204" pitchFamily="34" charset="0"/>
                <a:ea typeface="Open Sans" panose="020B0606030504020204" pitchFamily="34" charset="0"/>
                <a:cs typeface="Open Sans" panose="020B0606030504020204" pitchFamily="34" charset="0"/>
              </a:rPr>
              <a:t>1. Scanner Method: </a:t>
            </a:r>
            <a:r>
              <a:rPr lang="en-NZ" sz="1400" dirty="0">
                <a:latin typeface="Open Sans" panose="020B0606030504020204" pitchFamily="34" charset="0"/>
                <a:ea typeface="Open Sans" panose="020B0606030504020204" pitchFamily="34" charset="0"/>
                <a:cs typeface="Open Sans" panose="020B0606030504020204" pitchFamily="34" charset="0"/>
              </a:rPr>
              <a:t>This is the method to use if you have one controlled entry point, such as for clubrooms. </a:t>
            </a:r>
            <a:endParaRPr lang="en-NZ"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7" name="Group 46">
            <a:extLst>
              <a:ext uri="{FF2B5EF4-FFF2-40B4-BE49-F238E27FC236}">
                <a16:creationId xmlns:a16="http://schemas.microsoft.com/office/drawing/2014/main" id="{74D177D2-F1C5-48C5-9CA2-92874DD5D1E0}"/>
              </a:ext>
            </a:extLst>
          </p:cNvPr>
          <p:cNvGrpSpPr/>
          <p:nvPr/>
        </p:nvGrpSpPr>
        <p:grpSpPr>
          <a:xfrm>
            <a:off x="261252" y="1009835"/>
            <a:ext cx="11594167" cy="921204"/>
            <a:chOff x="261252" y="1439037"/>
            <a:chExt cx="11594167" cy="921204"/>
          </a:xfrm>
        </p:grpSpPr>
        <p:pic>
          <p:nvPicPr>
            <p:cNvPr id="6" name="Graphic 5" descr="Smart Phone">
              <a:extLst>
                <a:ext uri="{FF2B5EF4-FFF2-40B4-BE49-F238E27FC236}">
                  <a16:creationId xmlns:a16="http://schemas.microsoft.com/office/drawing/2014/main" id="{90A2E428-9547-4DA5-A5B3-8558C91CE9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346" y="1553188"/>
              <a:ext cx="591841" cy="591841"/>
            </a:xfrm>
            <a:prstGeom prst="rect">
              <a:avLst/>
            </a:prstGeom>
          </p:spPr>
        </p:pic>
        <p:pic>
          <p:nvPicPr>
            <p:cNvPr id="10" name="Graphic 9" descr="Ui Ux">
              <a:extLst>
                <a:ext uri="{FF2B5EF4-FFF2-40B4-BE49-F238E27FC236}">
                  <a16:creationId xmlns:a16="http://schemas.microsoft.com/office/drawing/2014/main" id="{9D409892-B198-4361-8530-DC54777C8F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2939" y="1445841"/>
              <a:ext cx="914400" cy="914400"/>
            </a:xfrm>
            <a:prstGeom prst="rect">
              <a:avLst/>
            </a:prstGeom>
          </p:spPr>
        </p:pic>
        <p:pic>
          <p:nvPicPr>
            <p:cNvPr id="12" name="Graphic 11" descr="Chevron arrows">
              <a:extLst>
                <a:ext uri="{FF2B5EF4-FFF2-40B4-BE49-F238E27FC236}">
                  <a16:creationId xmlns:a16="http://schemas.microsoft.com/office/drawing/2014/main" id="{D57FCB04-0D77-41AE-8E5E-4521F60805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7055" y="1597331"/>
              <a:ext cx="690264" cy="459781"/>
            </a:xfrm>
            <a:prstGeom prst="rect">
              <a:avLst/>
            </a:prstGeom>
          </p:spPr>
        </p:pic>
        <p:pic>
          <p:nvPicPr>
            <p:cNvPr id="14" name="Graphic 13" descr="Confused person">
              <a:extLst>
                <a:ext uri="{FF2B5EF4-FFF2-40B4-BE49-F238E27FC236}">
                  <a16:creationId xmlns:a16="http://schemas.microsoft.com/office/drawing/2014/main" id="{2925E6BC-B8E7-440D-9B3A-F82F827335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18963" y="1453895"/>
              <a:ext cx="785282" cy="785282"/>
            </a:xfrm>
            <a:prstGeom prst="rect">
              <a:avLst/>
            </a:prstGeom>
          </p:spPr>
        </p:pic>
        <p:cxnSp>
          <p:nvCxnSpPr>
            <p:cNvPr id="4" name="Straight Connector 3">
              <a:extLst>
                <a:ext uri="{FF2B5EF4-FFF2-40B4-BE49-F238E27FC236}">
                  <a16:creationId xmlns:a16="http://schemas.microsoft.com/office/drawing/2014/main" id="{3CB186F4-41A8-493C-9EED-56E0223FE802}"/>
                </a:ext>
              </a:extLst>
            </p:cNvPr>
            <p:cNvCxnSpPr>
              <a:cxnSpLocks/>
            </p:cNvCxnSpPr>
            <p:nvPr/>
          </p:nvCxnSpPr>
          <p:spPr>
            <a:xfrm>
              <a:off x="261252" y="2351318"/>
              <a:ext cx="11532636" cy="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1FEB1F4A-C295-487F-A164-7ED0E87FF773}"/>
                </a:ext>
              </a:extLst>
            </p:cNvPr>
            <p:cNvSpPr txBox="1"/>
            <p:nvPr/>
          </p:nvSpPr>
          <p:spPr>
            <a:xfrm>
              <a:off x="6741649" y="1439037"/>
              <a:ext cx="1713972"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Club member scans QR code as public enters venue using phone or tablet.</a:t>
              </a:r>
            </a:p>
          </p:txBody>
        </p:sp>
        <p:sp>
          <p:nvSpPr>
            <p:cNvPr id="9" name="TextBox 8">
              <a:extLst>
                <a:ext uri="{FF2B5EF4-FFF2-40B4-BE49-F238E27FC236}">
                  <a16:creationId xmlns:a16="http://schemas.microsoft.com/office/drawing/2014/main" id="{098DFB32-78E0-4671-A3EE-A2287B463F2C}"/>
                </a:ext>
              </a:extLst>
            </p:cNvPr>
            <p:cNvSpPr txBox="1"/>
            <p:nvPr/>
          </p:nvSpPr>
          <p:spPr>
            <a:xfrm>
              <a:off x="948136" y="1524514"/>
              <a:ext cx="1569408" cy="646331"/>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Club sets up scanner module on phone or tablet. </a:t>
              </a:r>
            </a:p>
          </p:txBody>
        </p:sp>
        <p:sp>
          <p:nvSpPr>
            <p:cNvPr id="11" name="TextBox 10">
              <a:extLst>
                <a:ext uri="{FF2B5EF4-FFF2-40B4-BE49-F238E27FC236}">
                  <a16:creationId xmlns:a16="http://schemas.microsoft.com/office/drawing/2014/main" id="{C3987AD5-F1C7-4876-B4F3-0C52BCE20D78}"/>
                </a:ext>
              </a:extLst>
            </p:cNvPr>
            <p:cNvSpPr txBox="1"/>
            <p:nvPr/>
          </p:nvSpPr>
          <p:spPr>
            <a:xfrm>
              <a:off x="3856296" y="1535705"/>
              <a:ext cx="1569408" cy="646331"/>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Public downloads their own QR code to their phones. </a:t>
              </a:r>
            </a:p>
          </p:txBody>
        </p:sp>
        <p:sp>
          <p:nvSpPr>
            <p:cNvPr id="13" name="TextBox 12">
              <a:extLst>
                <a:ext uri="{FF2B5EF4-FFF2-40B4-BE49-F238E27FC236}">
                  <a16:creationId xmlns:a16="http://schemas.microsoft.com/office/drawing/2014/main" id="{E0345528-073C-47E2-80C4-3AD388F2D7D0}"/>
                </a:ext>
              </a:extLst>
            </p:cNvPr>
            <p:cNvSpPr txBox="1"/>
            <p:nvPr/>
          </p:nvSpPr>
          <p:spPr>
            <a:xfrm>
              <a:off x="10297339" y="1487543"/>
              <a:ext cx="1558080"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Data captured and stored on club site for 8 weeks then deleted.</a:t>
              </a:r>
            </a:p>
          </p:txBody>
        </p:sp>
        <p:pic>
          <p:nvPicPr>
            <p:cNvPr id="17" name="Graphic 16" descr="Chevron arrows">
              <a:extLst>
                <a:ext uri="{FF2B5EF4-FFF2-40B4-BE49-F238E27FC236}">
                  <a16:creationId xmlns:a16="http://schemas.microsoft.com/office/drawing/2014/main" id="{5DB264B1-2392-4907-B776-98BE6E016C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52920" y="1597330"/>
              <a:ext cx="690264" cy="459781"/>
            </a:xfrm>
            <a:prstGeom prst="rect">
              <a:avLst/>
            </a:prstGeom>
          </p:spPr>
        </p:pic>
        <p:pic>
          <p:nvPicPr>
            <p:cNvPr id="31" name="Picture 30" descr="A black sign with white text&#10;&#10;Description automatically generated">
              <a:extLst>
                <a:ext uri="{FF2B5EF4-FFF2-40B4-BE49-F238E27FC236}">
                  <a16:creationId xmlns:a16="http://schemas.microsoft.com/office/drawing/2014/main" id="{650080AB-05A7-4CE4-9892-C28F7B1F90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332758" y="1574785"/>
              <a:ext cx="543501" cy="543501"/>
            </a:xfrm>
            <a:prstGeom prst="rect">
              <a:avLst/>
            </a:prstGeom>
          </p:spPr>
        </p:pic>
        <p:pic>
          <p:nvPicPr>
            <p:cNvPr id="34" name="Graphic 33" descr="Chevron arrows">
              <a:extLst>
                <a:ext uri="{FF2B5EF4-FFF2-40B4-BE49-F238E27FC236}">
                  <a16:creationId xmlns:a16="http://schemas.microsoft.com/office/drawing/2014/main" id="{44EA40B0-9C45-4C81-A877-A910C495A1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4635" y="1591097"/>
              <a:ext cx="690264" cy="459781"/>
            </a:xfrm>
            <a:prstGeom prst="rect">
              <a:avLst/>
            </a:prstGeom>
          </p:spPr>
        </p:pic>
      </p:grpSp>
      <p:sp>
        <p:nvSpPr>
          <p:cNvPr id="49" name="TextBox 48">
            <a:extLst>
              <a:ext uri="{FF2B5EF4-FFF2-40B4-BE49-F238E27FC236}">
                <a16:creationId xmlns:a16="http://schemas.microsoft.com/office/drawing/2014/main" id="{D6217967-3B86-4189-9F09-73C4F5DC0C73}"/>
              </a:ext>
            </a:extLst>
          </p:cNvPr>
          <p:cNvSpPr txBox="1"/>
          <p:nvPr/>
        </p:nvSpPr>
        <p:spPr>
          <a:xfrm>
            <a:off x="205946" y="2145029"/>
            <a:ext cx="11765229" cy="307777"/>
          </a:xfrm>
          <a:prstGeom prst="rect">
            <a:avLst/>
          </a:prstGeom>
          <a:noFill/>
        </p:spPr>
        <p:txBody>
          <a:bodyPr wrap="square" rtlCol="0">
            <a:spAutoFit/>
          </a:bodyPr>
          <a:lstStyle/>
          <a:p>
            <a:r>
              <a:rPr lang="en-NZ" sz="1400" b="1" dirty="0">
                <a:latin typeface="Open Sans" panose="020B0606030504020204" pitchFamily="34" charset="0"/>
                <a:ea typeface="Open Sans" panose="020B0606030504020204" pitchFamily="34" charset="0"/>
                <a:cs typeface="Open Sans" panose="020B0606030504020204" pitchFamily="34" charset="0"/>
              </a:rPr>
              <a:t>2. Self Check Method: </a:t>
            </a:r>
            <a:r>
              <a:rPr lang="en-NZ" sz="1400" dirty="0">
                <a:latin typeface="Open Sans" panose="020B0606030504020204" pitchFamily="34" charset="0"/>
                <a:ea typeface="Open Sans" panose="020B0606030504020204" pitchFamily="34" charset="0"/>
                <a:cs typeface="Open Sans" panose="020B0606030504020204" pitchFamily="34" charset="0"/>
              </a:rPr>
              <a:t>This is the method to use if you had multiple uncontrolled entries such as for fields.  </a:t>
            </a:r>
            <a:endParaRPr lang="en-NZ"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2" name="Group 81">
            <a:extLst>
              <a:ext uri="{FF2B5EF4-FFF2-40B4-BE49-F238E27FC236}">
                <a16:creationId xmlns:a16="http://schemas.microsoft.com/office/drawing/2014/main" id="{0E8CC493-E3D9-43ED-8809-CC7F54A5C9BA}"/>
              </a:ext>
            </a:extLst>
          </p:cNvPr>
          <p:cNvGrpSpPr/>
          <p:nvPr/>
        </p:nvGrpSpPr>
        <p:grpSpPr>
          <a:xfrm>
            <a:off x="239817" y="2527702"/>
            <a:ext cx="11594167" cy="936261"/>
            <a:chOff x="230486" y="2984897"/>
            <a:chExt cx="11594167" cy="936261"/>
          </a:xfrm>
        </p:grpSpPr>
        <p:grpSp>
          <p:nvGrpSpPr>
            <p:cNvPr id="63" name="Group 62">
              <a:extLst>
                <a:ext uri="{FF2B5EF4-FFF2-40B4-BE49-F238E27FC236}">
                  <a16:creationId xmlns:a16="http://schemas.microsoft.com/office/drawing/2014/main" id="{EB36D43A-1F08-4A5A-97DE-C052F4715671}"/>
                </a:ext>
              </a:extLst>
            </p:cNvPr>
            <p:cNvGrpSpPr/>
            <p:nvPr/>
          </p:nvGrpSpPr>
          <p:grpSpPr>
            <a:xfrm>
              <a:off x="230486" y="3002341"/>
              <a:ext cx="11594167" cy="918817"/>
              <a:chOff x="261252" y="1441424"/>
              <a:chExt cx="11594167" cy="918817"/>
            </a:xfrm>
          </p:grpSpPr>
          <p:pic>
            <p:nvPicPr>
              <p:cNvPr id="52" name="Graphic 51" descr="Ui Ux">
                <a:extLst>
                  <a:ext uri="{FF2B5EF4-FFF2-40B4-BE49-F238E27FC236}">
                    <a16:creationId xmlns:a16="http://schemas.microsoft.com/office/drawing/2014/main" id="{90E8C60F-D2FD-4400-9B05-7934F55BB0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82939" y="1445841"/>
                <a:ext cx="914400" cy="914400"/>
              </a:xfrm>
              <a:prstGeom prst="rect">
                <a:avLst/>
              </a:prstGeom>
            </p:spPr>
          </p:pic>
          <p:pic>
            <p:nvPicPr>
              <p:cNvPr id="53" name="Graphic 52" descr="Chevron arrows">
                <a:extLst>
                  <a:ext uri="{FF2B5EF4-FFF2-40B4-BE49-F238E27FC236}">
                    <a16:creationId xmlns:a16="http://schemas.microsoft.com/office/drawing/2014/main" id="{9A661F7E-3E1E-4E4B-BDD0-27B7D8F720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7055" y="1597331"/>
                <a:ext cx="690264" cy="459781"/>
              </a:xfrm>
              <a:prstGeom prst="rect">
                <a:avLst/>
              </a:prstGeom>
            </p:spPr>
          </p:pic>
          <p:cxnSp>
            <p:nvCxnSpPr>
              <p:cNvPr id="55" name="Straight Connector 54">
                <a:extLst>
                  <a:ext uri="{FF2B5EF4-FFF2-40B4-BE49-F238E27FC236}">
                    <a16:creationId xmlns:a16="http://schemas.microsoft.com/office/drawing/2014/main" id="{DA6D28D4-1C32-4377-A8A7-216F3DD5A3A7}"/>
                  </a:ext>
                </a:extLst>
              </p:cNvPr>
              <p:cNvCxnSpPr>
                <a:cxnSpLocks/>
              </p:cNvCxnSpPr>
              <p:nvPr/>
            </p:nvCxnSpPr>
            <p:spPr>
              <a:xfrm>
                <a:off x="261252" y="2351318"/>
                <a:ext cx="11532636" cy="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sp>
            <p:nvSpPr>
              <p:cNvPr id="57" name="TextBox 56">
                <a:extLst>
                  <a:ext uri="{FF2B5EF4-FFF2-40B4-BE49-F238E27FC236}">
                    <a16:creationId xmlns:a16="http://schemas.microsoft.com/office/drawing/2014/main" id="{4558C22E-3F82-406B-ABD9-93621703260B}"/>
                  </a:ext>
                </a:extLst>
              </p:cNvPr>
              <p:cNvSpPr txBox="1"/>
              <p:nvPr/>
            </p:nvSpPr>
            <p:spPr>
              <a:xfrm>
                <a:off x="948136" y="1459197"/>
                <a:ext cx="1569408"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Club gets a 5-digit code from Sporty for each venue and adds it to posters.</a:t>
                </a:r>
              </a:p>
            </p:txBody>
          </p:sp>
          <p:sp>
            <p:nvSpPr>
              <p:cNvPr id="58" name="TextBox 57">
                <a:extLst>
                  <a:ext uri="{FF2B5EF4-FFF2-40B4-BE49-F238E27FC236}">
                    <a16:creationId xmlns:a16="http://schemas.microsoft.com/office/drawing/2014/main" id="{B35F7943-3D8F-4A6D-B0EB-8A4EA1319999}"/>
                  </a:ext>
                </a:extLst>
              </p:cNvPr>
              <p:cNvSpPr txBox="1"/>
              <p:nvPr/>
            </p:nvSpPr>
            <p:spPr>
              <a:xfrm>
                <a:off x="6763084" y="1441424"/>
                <a:ext cx="1713971"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Public self checks in at the venue by entering 5-digit code on their QR.</a:t>
                </a:r>
              </a:p>
            </p:txBody>
          </p:sp>
          <p:sp>
            <p:nvSpPr>
              <p:cNvPr id="59" name="TextBox 58">
                <a:extLst>
                  <a:ext uri="{FF2B5EF4-FFF2-40B4-BE49-F238E27FC236}">
                    <a16:creationId xmlns:a16="http://schemas.microsoft.com/office/drawing/2014/main" id="{BBF095E9-AF67-4CE5-B69D-D00753210CEE}"/>
                  </a:ext>
                </a:extLst>
              </p:cNvPr>
              <p:cNvSpPr txBox="1"/>
              <p:nvPr/>
            </p:nvSpPr>
            <p:spPr>
              <a:xfrm>
                <a:off x="10297339" y="1487543"/>
                <a:ext cx="1558080"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Data captured and stored on club site for 8 weeks then deleted.</a:t>
                </a:r>
              </a:p>
            </p:txBody>
          </p:sp>
          <p:pic>
            <p:nvPicPr>
              <p:cNvPr id="60" name="Graphic 59" descr="Chevron arrows">
                <a:extLst>
                  <a:ext uri="{FF2B5EF4-FFF2-40B4-BE49-F238E27FC236}">
                    <a16:creationId xmlns:a16="http://schemas.microsoft.com/office/drawing/2014/main" id="{114C3F68-16D6-4257-AE99-BB5C8BD051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52920" y="1597330"/>
                <a:ext cx="690264" cy="459781"/>
              </a:xfrm>
              <a:prstGeom prst="rect">
                <a:avLst/>
              </a:prstGeom>
            </p:spPr>
          </p:pic>
          <p:pic>
            <p:nvPicPr>
              <p:cNvPr id="61" name="Picture 60" descr="A black sign with white text&#10;&#10;Description automatically generated">
                <a:extLst>
                  <a:ext uri="{FF2B5EF4-FFF2-40B4-BE49-F238E27FC236}">
                    <a16:creationId xmlns:a16="http://schemas.microsoft.com/office/drawing/2014/main" id="{45B6EFE5-D8F4-4730-90C9-2EAB52EE45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354192" y="1532280"/>
                <a:ext cx="543501" cy="543501"/>
              </a:xfrm>
              <a:prstGeom prst="rect">
                <a:avLst/>
              </a:prstGeom>
            </p:spPr>
          </p:pic>
          <p:pic>
            <p:nvPicPr>
              <p:cNvPr id="62" name="Graphic 61" descr="Chevron arrows">
                <a:extLst>
                  <a:ext uri="{FF2B5EF4-FFF2-40B4-BE49-F238E27FC236}">
                    <a16:creationId xmlns:a16="http://schemas.microsoft.com/office/drawing/2014/main" id="{65E91831-FD59-49F0-9179-709A7660D7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4635" y="1591097"/>
                <a:ext cx="690264" cy="459781"/>
              </a:xfrm>
              <a:prstGeom prst="rect">
                <a:avLst/>
              </a:prstGeom>
            </p:spPr>
          </p:pic>
        </p:grpSp>
        <p:pic>
          <p:nvPicPr>
            <p:cNvPr id="65" name="Picture 64" descr="A screenshot of a cell phone&#10;&#10;Description automatically generated">
              <a:extLst>
                <a:ext uri="{FF2B5EF4-FFF2-40B4-BE49-F238E27FC236}">
                  <a16:creationId xmlns:a16="http://schemas.microsoft.com/office/drawing/2014/main" id="{BE28FCB1-8493-47F5-9E6B-CFB152B70EC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4749" y="2984897"/>
              <a:ext cx="602571" cy="849078"/>
            </a:xfrm>
            <a:prstGeom prst="rect">
              <a:avLst/>
            </a:prstGeom>
          </p:spPr>
        </p:pic>
      </p:grpSp>
      <p:pic>
        <p:nvPicPr>
          <p:cNvPr id="67" name="Graphic 66" descr="Smart Phone">
            <a:extLst>
              <a:ext uri="{FF2B5EF4-FFF2-40B4-BE49-F238E27FC236}">
                <a16:creationId xmlns:a16="http://schemas.microsoft.com/office/drawing/2014/main" id="{8E075686-ADE8-4BB3-9521-984342A0EE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38310" y="2662395"/>
            <a:ext cx="591841" cy="591841"/>
          </a:xfrm>
          <a:prstGeom prst="rect">
            <a:avLst/>
          </a:prstGeom>
        </p:spPr>
      </p:pic>
      <p:grpSp>
        <p:nvGrpSpPr>
          <p:cNvPr id="8" name="Group 7">
            <a:extLst>
              <a:ext uri="{FF2B5EF4-FFF2-40B4-BE49-F238E27FC236}">
                <a16:creationId xmlns:a16="http://schemas.microsoft.com/office/drawing/2014/main" id="{3522858C-4FDA-41DA-B888-55C28623A779}"/>
              </a:ext>
            </a:extLst>
          </p:cNvPr>
          <p:cNvGrpSpPr/>
          <p:nvPr/>
        </p:nvGrpSpPr>
        <p:grpSpPr>
          <a:xfrm>
            <a:off x="199721" y="3676457"/>
            <a:ext cx="11594167" cy="1226594"/>
            <a:chOff x="239817" y="3678054"/>
            <a:chExt cx="11594167" cy="1226594"/>
          </a:xfrm>
        </p:grpSpPr>
        <p:sp>
          <p:nvSpPr>
            <p:cNvPr id="81" name="TextBox 80">
              <a:extLst>
                <a:ext uri="{FF2B5EF4-FFF2-40B4-BE49-F238E27FC236}">
                  <a16:creationId xmlns:a16="http://schemas.microsoft.com/office/drawing/2014/main" id="{9D77D932-0AFE-47E5-BBC3-8BCA7B158540}"/>
                </a:ext>
              </a:extLst>
            </p:cNvPr>
            <p:cNvSpPr txBox="1"/>
            <p:nvPr/>
          </p:nvSpPr>
          <p:spPr>
            <a:xfrm>
              <a:off x="255534" y="3678054"/>
              <a:ext cx="11483048" cy="307777"/>
            </a:xfrm>
            <a:prstGeom prst="rect">
              <a:avLst/>
            </a:prstGeom>
            <a:noFill/>
          </p:spPr>
          <p:txBody>
            <a:bodyPr wrap="square" rtlCol="0">
              <a:spAutoFit/>
            </a:bodyPr>
            <a:lstStyle/>
            <a:p>
              <a:r>
                <a:rPr lang="en-NZ" sz="1400" b="1" dirty="0">
                  <a:latin typeface="Open Sans" panose="020B0606030504020204" pitchFamily="34" charset="0"/>
                  <a:ea typeface="Open Sans" panose="020B0606030504020204" pitchFamily="34" charset="0"/>
                  <a:cs typeface="Open Sans" panose="020B0606030504020204" pitchFamily="34" charset="0"/>
                </a:rPr>
                <a:t>3. Team Method: </a:t>
              </a:r>
              <a:r>
                <a:rPr lang="en-NZ" sz="1400" dirty="0">
                  <a:latin typeface="Open Sans" panose="020B0606030504020204" pitchFamily="34" charset="0"/>
                  <a:ea typeface="Open Sans" panose="020B0606030504020204" pitchFamily="34" charset="0"/>
                  <a:cs typeface="Open Sans" panose="020B0606030504020204" pitchFamily="34" charset="0"/>
                </a:rPr>
                <a:t>This is the method to use for team trainings and matches.</a:t>
              </a:r>
              <a:endParaRPr lang="en-NZ"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oup 90">
              <a:extLst>
                <a:ext uri="{FF2B5EF4-FFF2-40B4-BE49-F238E27FC236}">
                  <a16:creationId xmlns:a16="http://schemas.microsoft.com/office/drawing/2014/main" id="{5CC68F72-C0E4-4B02-BD5B-7BAFF50F0575}"/>
                </a:ext>
              </a:extLst>
            </p:cNvPr>
            <p:cNvGrpSpPr/>
            <p:nvPr/>
          </p:nvGrpSpPr>
          <p:grpSpPr>
            <a:xfrm>
              <a:off x="239817" y="3951927"/>
              <a:ext cx="11594167" cy="952721"/>
              <a:chOff x="239817" y="4427784"/>
              <a:chExt cx="11594167" cy="952721"/>
            </a:xfrm>
          </p:grpSpPr>
          <p:pic>
            <p:nvPicPr>
              <p:cNvPr id="20" name="Graphic 19" descr="Group of men">
                <a:extLst>
                  <a:ext uri="{FF2B5EF4-FFF2-40B4-BE49-F238E27FC236}">
                    <a16:creationId xmlns:a16="http://schemas.microsoft.com/office/drawing/2014/main" id="{E9F00040-D8FE-457D-A168-DC10914F0B6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97036" y="4427784"/>
                <a:ext cx="700504" cy="700504"/>
              </a:xfrm>
              <a:prstGeom prst="rect">
                <a:avLst/>
              </a:prstGeom>
            </p:spPr>
          </p:pic>
          <p:grpSp>
            <p:nvGrpSpPr>
              <p:cNvPr id="79" name="Group 78">
                <a:extLst>
                  <a:ext uri="{FF2B5EF4-FFF2-40B4-BE49-F238E27FC236}">
                    <a16:creationId xmlns:a16="http://schemas.microsoft.com/office/drawing/2014/main" id="{65C20CA8-C0A1-468B-982B-C2664807B9F4}"/>
                  </a:ext>
                </a:extLst>
              </p:cNvPr>
              <p:cNvGrpSpPr/>
              <p:nvPr/>
            </p:nvGrpSpPr>
            <p:grpSpPr>
              <a:xfrm>
                <a:off x="239817" y="4466105"/>
                <a:ext cx="11594167" cy="914400"/>
                <a:chOff x="261252" y="1445841"/>
                <a:chExt cx="11594167" cy="914400"/>
              </a:xfrm>
            </p:grpSpPr>
            <p:pic>
              <p:nvPicPr>
                <p:cNvPr id="69" name="Graphic 68" descr="Ui Ux">
                  <a:extLst>
                    <a:ext uri="{FF2B5EF4-FFF2-40B4-BE49-F238E27FC236}">
                      <a16:creationId xmlns:a16="http://schemas.microsoft.com/office/drawing/2014/main" id="{BC3BC31B-7FC8-47D7-847C-CD8ADF0B37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82939" y="1445841"/>
                  <a:ext cx="914400" cy="914400"/>
                </a:xfrm>
                <a:prstGeom prst="rect">
                  <a:avLst/>
                </a:prstGeom>
              </p:spPr>
            </p:pic>
            <p:pic>
              <p:nvPicPr>
                <p:cNvPr id="70" name="Graphic 69" descr="Chevron arrows">
                  <a:extLst>
                    <a:ext uri="{FF2B5EF4-FFF2-40B4-BE49-F238E27FC236}">
                      <a16:creationId xmlns:a16="http://schemas.microsoft.com/office/drawing/2014/main" id="{D8D85DE9-B0CC-457B-9E7A-BD49D86493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7055" y="1597331"/>
                  <a:ext cx="690264" cy="459781"/>
                </a:xfrm>
                <a:prstGeom prst="rect">
                  <a:avLst/>
                </a:prstGeom>
              </p:spPr>
            </p:pic>
            <p:cxnSp>
              <p:nvCxnSpPr>
                <p:cNvPr id="71" name="Straight Connector 70">
                  <a:extLst>
                    <a:ext uri="{FF2B5EF4-FFF2-40B4-BE49-F238E27FC236}">
                      <a16:creationId xmlns:a16="http://schemas.microsoft.com/office/drawing/2014/main" id="{B19A6DAF-78A4-4796-9086-26354D4CD39D}"/>
                    </a:ext>
                  </a:extLst>
                </p:cNvPr>
                <p:cNvCxnSpPr>
                  <a:cxnSpLocks/>
                </p:cNvCxnSpPr>
                <p:nvPr/>
              </p:nvCxnSpPr>
              <p:spPr>
                <a:xfrm>
                  <a:off x="261252" y="2351318"/>
                  <a:ext cx="11532636" cy="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sp>
              <p:nvSpPr>
                <p:cNvPr id="74" name="TextBox 73">
                  <a:extLst>
                    <a:ext uri="{FF2B5EF4-FFF2-40B4-BE49-F238E27FC236}">
                      <a16:creationId xmlns:a16="http://schemas.microsoft.com/office/drawing/2014/main" id="{EC0A4567-075A-4EB2-AF7C-6FEEC13EA719}"/>
                    </a:ext>
                  </a:extLst>
                </p:cNvPr>
                <p:cNvSpPr txBox="1"/>
                <p:nvPr/>
              </p:nvSpPr>
              <p:spPr>
                <a:xfrm>
                  <a:off x="4000775" y="1461059"/>
                  <a:ext cx="1486460"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Manager creates QR codes for each player on their phone.</a:t>
                  </a:r>
                </a:p>
              </p:txBody>
            </p:sp>
            <p:sp>
              <p:nvSpPr>
                <p:cNvPr id="75" name="TextBox 74">
                  <a:extLst>
                    <a:ext uri="{FF2B5EF4-FFF2-40B4-BE49-F238E27FC236}">
                      <a16:creationId xmlns:a16="http://schemas.microsoft.com/office/drawing/2014/main" id="{6B3BE74F-C284-4D37-8736-D6606EDFBACA}"/>
                    </a:ext>
                  </a:extLst>
                </p:cNvPr>
                <p:cNvSpPr txBox="1"/>
                <p:nvPr/>
              </p:nvSpPr>
              <p:spPr>
                <a:xfrm>
                  <a:off x="10297339" y="1487543"/>
                  <a:ext cx="1558080"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Data and sheets captured and stored for 8 weeks then deleted.</a:t>
                  </a:r>
                </a:p>
              </p:txBody>
            </p:sp>
            <p:pic>
              <p:nvPicPr>
                <p:cNvPr id="76" name="Graphic 75" descr="Chevron arrows">
                  <a:extLst>
                    <a:ext uri="{FF2B5EF4-FFF2-40B4-BE49-F238E27FC236}">
                      <a16:creationId xmlns:a16="http://schemas.microsoft.com/office/drawing/2014/main" id="{08731CAC-F341-41AB-9F4E-D2C5B43F76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52920" y="1597330"/>
                  <a:ext cx="690264" cy="459781"/>
                </a:xfrm>
                <a:prstGeom prst="rect">
                  <a:avLst/>
                </a:prstGeom>
              </p:spPr>
            </p:pic>
            <p:pic>
              <p:nvPicPr>
                <p:cNvPr id="78" name="Graphic 77" descr="Chevron arrows">
                  <a:extLst>
                    <a:ext uri="{FF2B5EF4-FFF2-40B4-BE49-F238E27FC236}">
                      <a16:creationId xmlns:a16="http://schemas.microsoft.com/office/drawing/2014/main" id="{EE3E59FA-8DEC-4CB2-B598-92F2310EE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4635" y="1591097"/>
                  <a:ext cx="690264" cy="459781"/>
                </a:xfrm>
                <a:prstGeom prst="rect">
                  <a:avLst/>
                </a:prstGeom>
              </p:spPr>
            </p:pic>
          </p:grpSp>
        </p:grpSp>
        <p:sp>
          <p:nvSpPr>
            <p:cNvPr id="90" name="TextBox 89">
              <a:extLst>
                <a:ext uri="{FF2B5EF4-FFF2-40B4-BE49-F238E27FC236}">
                  <a16:creationId xmlns:a16="http://schemas.microsoft.com/office/drawing/2014/main" id="{A899B7B6-7D82-41D7-BE64-95BF4970B60B}"/>
                </a:ext>
              </a:extLst>
            </p:cNvPr>
            <p:cNvSpPr txBox="1"/>
            <p:nvPr/>
          </p:nvSpPr>
          <p:spPr>
            <a:xfrm>
              <a:off x="6870247" y="3838318"/>
              <a:ext cx="1548425" cy="1015663"/>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Manager self checks in players as they arrive by entering code of field they are at.</a:t>
              </a:r>
            </a:p>
          </p:txBody>
        </p:sp>
      </p:grpSp>
      <p:sp>
        <p:nvSpPr>
          <p:cNvPr id="64" name="TextBox 63">
            <a:extLst>
              <a:ext uri="{FF2B5EF4-FFF2-40B4-BE49-F238E27FC236}">
                <a16:creationId xmlns:a16="http://schemas.microsoft.com/office/drawing/2014/main" id="{A98ECF56-0D12-4CFB-9713-427C71BF3680}"/>
              </a:ext>
            </a:extLst>
          </p:cNvPr>
          <p:cNvSpPr txBox="1"/>
          <p:nvPr/>
        </p:nvSpPr>
        <p:spPr>
          <a:xfrm>
            <a:off x="3858470" y="2607905"/>
            <a:ext cx="1569408" cy="646331"/>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Public downloads their own QR code to their phones. </a:t>
            </a:r>
          </a:p>
        </p:txBody>
      </p:sp>
      <p:sp>
        <p:nvSpPr>
          <p:cNvPr id="68" name="TextBox 67">
            <a:extLst>
              <a:ext uri="{FF2B5EF4-FFF2-40B4-BE49-F238E27FC236}">
                <a16:creationId xmlns:a16="http://schemas.microsoft.com/office/drawing/2014/main" id="{D7277FA6-E84A-4BBE-9206-D73A8A9CB630}"/>
              </a:ext>
            </a:extLst>
          </p:cNvPr>
          <p:cNvSpPr txBox="1"/>
          <p:nvPr/>
        </p:nvSpPr>
        <p:spPr>
          <a:xfrm>
            <a:off x="952699" y="3992526"/>
            <a:ext cx="1569408" cy="830997"/>
          </a:xfrm>
          <a:prstGeom prst="rect">
            <a:avLst/>
          </a:prstGeom>
          <a:noFill/>
        </p:spPr>
        <p:txBody>
          <a:bodyPr wrap="square" rtlCol="0">
            <a:spAutoFit/>
          </a:bodyPr>
          <a:lstStyle/>
          <a:p>
            <a:r>
              <a:rPr lang="en-NZ" sz="1200" dirty="0">
                <a:latin typeface="Open Sans" panose="020B0606030504020204" pitchFamily="34" charset="0"/>
                <a:ea typeface="Open Sans" panose="020B0606030504020204" pitchFamily="34" charset="0"/>
                <a:cs typeface="Open Sans" panose="020B0606030504020204" pitchFamily="34" charset="0"/>
              </a:rPr>
              <a:t>Club gets a 5-digit code from Sporty for each field and facility.</a:t>
            </a:r>
          </a:p>
        </p:txBody>
      </p:sp>
      <p:pic>
        <p:nvPicPr>
          <p:cNvPr id="72" name="Picture 71" descr="A screenshot of a cell phone&#10;&#10;Description automatically generated">
            <a:extLst>
              <a:ext uri="{FF2B5EF4-FFF2-40B4-BE49-F238E27FC236}">
                <a16:creationId xmlns:a16="http://schemas.microsoft.com/office/drawing/2014/main" id="{2336FAB0-EAEA-4ED6-8654-4F517799B77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0078" y="3985302"/>
            <a:ext cx="602571" cy="849078"/>
          </a:xfrm>
          <a:prstGeom prst="rect">
            <a:avLst/>
          </a:prstGeom>
        </p:spPr>
      </p:pic>
      <p:pic>
        <p:nvPicPr>
          <p:cNvPr id="73" name="Picture 72" descr="A black sign with white text&#10;&#10;Description automatically generated">
            <a:extLst>
              <a:ext uri="{FF2B5EF4-FFF2-40B4-BE49-F238E27FC236}">
                <a16:creationId xmlns:a16="http://schemas.microsoft.com/office/drawing/2014/main" id="{9E4803F6-5FE6-48D5-8FAB-C7BB338C7C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182109" y="3944225"/>
            <a:ext cx="543501" cy="543501"/>
          </a:xfrm>
          <a:prstGeom prst="rect">
            <a:avLst/>
          </a:prstGeom>
        </p:spPr>
      </p:pic>
      <p:pic>
        <p:nvPicPr>
          <p:cNvPr id="77" name="Picture 76" descr="A black sign with white text&#10;&#10;Description automatically generated">
            <a:extLst>
              <a:ext uri="{FF2B5EF4-FFF2-40B4-BE49-F238E27FC236}">
                <a16:creationId xmlns:a16="http://schemas.microsoft.com/office/drawing/2014/main" id="{089B8062-9DD9-452D-B225-02AE76214B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334509" y="4096625"/>
            <a:ext cx="543501" cy="543501"/>
          </a:xfrm>
          <a:prstGeom prst="rect">
            <a:avLst/>
          </a:prstGeom>
        </p:spPr>
      </p:pic>
      <p:pic>
        <p:nvPicPr>
          <p:cNvPr id="80" name="Picture 79" descr="A black sign with white text&#10;&#10;Description automatically generated">
            <a:extLst>
              <a:ext uri="{FF2B5EF4-FFF2-40B4-BE49-F238E27FC236}">
                <a16:creationId xmlns:a16="http://schemas.microsoft.com/office/drawing/2014/main" id="{CD061DF9-2FB7-476F-A132-094EABE32C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86909" y="4249025"/>
            <a:ext cx="543501" cy="543501"/>
          </a:xfrm>
          <a:prstGeom prst="rect">
            <a:avLst/>
          </a:prstGeom>
        </p:spPr>
      </p:pic>
      <p:sp>
        <p:nvSpPr>
          <p:cNvPr id="83" name="TextBox 82">
            <a:extLst>
              <a:ext uri="{FF2B5EF4-FFF2-40B4-BE49-F238E27FC236}">
                <a16:creationId xmlns:a16="http://schemas.microsoft.com/office/drawing/2014/main" id="{6AAE6C29-F1CF-455D-80A9-08BC3D58647A}"/>
              </a:ext>
            </a:extLst>
          </p:cNvPr>
          <p:cNvSpPr txBox="1"/>
          <p:nvPr/>
        </p:nvSpPr>
        <p:spPr>
          <a:xfrm>
            <a:off x="5676617" y="4944795"/>
            <a:ext cx="3196795" cy="461665"/>
          </a:xfrm>
          <a:prstGeom prst="rect">
            <a:avLst/>
          </a:prstGeom>
          <a:noFill/>
        </p:spPr>
        <p:txBody>
          <a:bodyPr wrap="square" rtlCol="0">
            <a:spAutoFit/>
          </a:bodyPr>
          <a:lstStyle/>
          <a:p>
            <a:pPr algn="ctr"/>
            <a:r>
              <a:rPr lang="en-NZ" sz="1200" dirty="0">
                <a:latin typeface="Open Sans" panose="020B0606030504020204" pitchFamily="34" charset="0"/>
                <a:ea typeface="Open Sans" panose="020B0606030504020204" pitchFamily="34" charset="0"/>
                <a:cs typeface="Open Sans" panose="020B0606030504020204" pitchFamily="34" charset="0"/>
              </a:rPr>
              <a:t>Note: the last venue that someone logged into will be auto populated next time.</a:t>
            </a:r>
          </a:p>
        </p:txBody>
      </p:sp>
    </p:spTree>
    <p:extLst>
      <p:ext uri="{BB962C8B-B14F-4D97-AF65-F5344CB8AC3E}">
        <p14:creationId xmlns:p14="http://schemas.microsoft.com/office/powerpoint/2010/main" val="398519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E74D8-5656-40FB-9616-8ED7A14D9ACD}"/>
              </a:ext>
            </a:extLst>
          </p:cNvPr>
          <p:cNvSpPr>
            <a:spLocks noGrp="1"/>
          </p:cNvSpPr>
          <p:nvPr>
            <p:ph type="body" sz="quarter" idx="11"/>
          </p:nvPr>
        </p:nvSpPr>
        <p:spPr>
          <a:xfrm>
            <a:off x="539750" y="323526"/>
            <a:ext cx="11112500" cy="629265"/>
          </a:xfrm>
        </p:spPr>
        <p:txBody>
          <a:bodyPr/>
          <a:lstStyle/>
          <a:p>
            <a:r>
              <a:rPr lang="en-NZ" dirty="0"/>
              <a:t>What does the club need to do to set it up?</a:t>
            </a:r>
          </a:p>
        </p:txBody>
      </p:sp>
      <p:sp>
        <p:nvSpPr>
          <p:cNvPr id="3" name="Text Placeholder 2">
            <a:extLst>
              <a:ext uri="{FF2B5EF4-FFF2-40B4-BE49-F238E27FC236}">
                <a16:creationId xmlns:a16="http://schemas.microsoft.com/office/drawing/2014/main" id="{69436C1F-BC22-47AB-B6FF-7BAB7FF6777B}"/>
              </a:ext>
            </a:extLst>
          </p:cNvPr>
          <p:cNvSpPr>
            <a:spLocks noGrp="1"/>
          </p:cNvSpPr>
          <p:nvPr>
            <p:ph type="body" sz="quarter" idx="12"/>
          </p:nvPr>
        </p:nvSpPr>
        <p:spPr>
          <a:xfrm>
            <a:off x="539749" y="913930"/>
            <a:ext cx="11272806" cy="5524191"/>
          </a:xfrm>
        </p:spPr>
        <p:txBody>
          <a:bodyPr/>
          <a:lstStyle/>
          <a:p>
            <a:pPr marL="457200" indent="-457200">
              <a:lnSpc>
                <a:spcPct val="100000"/>
              </a:lnSpc>
              <a:spcBef>
                <a:spcPts val="600"/>
              </a:spcBef>
              <a:spcAft>
                <a:spcPts val="600"/>
              </a:spcAft>
              <a:buFont typeface="+mj-lt"/>
              <a:buAutoNum type="arabicPeriod"/>
            </a:pPr>
            <a:r>
              <a:rPr lang="en-NZ" sz="2000" dirty="0"/>
              <a:t>Designate someone in the club to be the owner of contact tracing. This person’s details need to be included in your COVID-19 Safety plan. This is so if there is a suspected case the MOH can find out quickly who to contact to get the tracing data. We suggest your Sporty System Administrator as they will know the database and have the necessary security access.  </a:t>
            </a:r>
          </a:p>
          <a:p>
            <a:pPr marL="457200" indent="-457200">
              <a:lnSpc>
                <a:spcPct val="100000"/>
              </a:lnSpc>
              <a:spcBef>
                <a:spcPts val="600"/>
              </a:spcBef>
              <a:spcAft>
                <a:spcPts val="600"/>
              </a:spcAft>
              <a:buFont typeface="+mj-lt"/>
              <a:buAutoNum type="arabicPeriod"/>
            </a:pPr>
            <a:r>
              <a:rPr lang="en-NZ" sz="2000" dirty="0"/>
              <a:t>Give yourself time to set it up and test it. Test different scenarios to see what works best at different entry points. Follow the process through to see how the data is registered in the system so that if requested it can be provided quickly and confidentially.</a:t>
            </a:r>
          </a:p>
          <a:p>
            <a:pPr marL="457200" indent="-457200">
              <a:lnSpc>
                <a:spcPct val="100000"/>
              </a:lnSpc>
              <a:spcBef>
                <a:spcPts val="600"/>
              </a:spcBef>
              <a:spcAft>
                <a:spcPts val="600"/>
              </a:spcAft>
              <a:buFont typeface="+mj-lt"/>
              <a:buAutoNum type="arabicPeriod"/>
            </a:pPr>
            <a:r>
              <a:rPr lang="en-NZ" sz="2000" dirty="0"/>
              <a:t>Creating venue codes for all your different facilities and grounds. Make a list of these and let people know what they are so they can pre-program venues they will go to often. </a:t>
            </a:r>
          </a:p>
          <a:p>
            <a:pPr marL="457200" indent="-457200">
              <a:lnSpc>
                <a:spcPct val="100000"/>
              </a:lnSpc>
              <a:spcBef>
                <a:spcPts val="600"/>
              </a:spcBef>
              <a:spcAft>
                <a:spcPts val="600"/>
              </a:spcAft>
              <a:buFont typeface="+mj-lt"/>
              <a:buAutoNum type="arabicPeriod"/>
            </a:pPr>
            <a:r>
              <a:rPr lang="en-NZ" sz="2000" dirty="0"/>
              <a:t>Once set up, communicate with your community that your using iDMe for contact tracing and that you need them to get onboard with it to be effective: </a:t>
            </a:r>
          </a:p>
          <a:p>
            <a:pPr lvl="2">
              <a:lnSpc>
                <a:spcPct val="100000"/>
              </a:lnSpc>
              <a:spcBef>
                <a:spcPts val="0"/>
              </a:spcBef>
              <a:spcAft>
                <a:spcPts val="600"/>
              </a:spcAft>
            </a:pPr>
            <a:r>
              <a:rPr lang="en-NZ" sz="2000" dirty="0"/>
              <a:t>Post on your social media the link to get the QR code </a:t>
            </a:r>
            <a:r>
              <a:rPr lang="en-NZ" sz="2000" dirty="0">
                <a:solidFill>
                  <a:schemeClr val="accent4"/>
                </a:solidFill>
                <a:hlinkClick r:id="rId2">
                  <a:extLst>
                    <a:ext uri="{A12FA001-AC4F-418D-AE19-62706E023703}">
                      <ahyp:hlinkClr xmlns:ahyp="http://schemas.microsoft.com/office/drawing/2018/hyperlinkcolor" val="tx"/>
                    </a:ext>
                  </a:extLst>
                </a:hlinkClick>
              </a:rPr>
              <a:t>https://www.idme.co.nz</a:t>
            </a:r>
            <a:r>
              <a:rPr lang="en-NZ" sz="2000" dirty="0">
                <a:solidFill>
                  <a:schemeClr val="accent4"/>
                </a:solidFill>
              </a:rPr>
              <a:t> </a:t>
            </a:r>
          </a:p>
          <a:p>
            <a:pPr lvl="2">
              <a:lnSpc>
                <a:spcPct val="100000"/>
              </a:lnSpc>
              <a:spcBef>
                <a:spcPts val="0"/>
              </a:spcBef>
              <a:spcAft>
                <a:spcPts val="600"/>
              </a:spcAft>
            </a:pPr>
            <a:r>
              <a:rPr lang="en-NZ" sz="2000" dirty="0"/>
              <a:t>Produce the posters, laminate and put them up at your venues for self check in.</a:t>
            </a:r>
          </a:p>
          <a:p>
            <a:pPr marL="457200" indent="-457200">
              <a:lnSpc>
                <a:spcPct val="100000"/>
              </a:lnSpc>
              <a:spcBef>
                <a:spcPts val="600"/>
              </a:spcBef>
              <a:spcAft>
                <a:spcPts val="600"/>
              </a:spcAft>
              <a:buFont typeface="+mj-lt"/>
              <a:buAutoNum type="arabicPeriod"/>
            </a:pPr>
            <a:r>
              <a:rPr lang="en-NZ" sz="2000" dirty="0"/>
              <a:t>For the detailed Amin User Guide </a:t>
            </a:r>
            <a:r>
              <a:rPr lang="en-NZ" sz="2000" dirty="0">
                <a:solidFill>
                  <a:schemeClr val="accent4"/>
                </a:solidFill>
                <a:hlinkClick r:id="rId3">
                  <a:extLst>
                    <a:ext uri="{A12FA001-AC4F-418D-AE19-62706E023703}">
                      <ahyp:hlinkClr xmlns:ahyp="http://schemas.microsoft.com/office/drawing/2018/hyperlinkcolor" val="tx"/>
                    </a:ext>
                  </a:extLst>
                </a:hlinkClick>
              </a:rPr>
              <a:t>go here</a:t>
            </a:r>
            <a:endParaRPr lang="en-NZ" sz="2000" dirty="0">
              <a:solidFill>
                <a:schemeClr val="accent4"/>
              </a:solidFill>
            </a:endParaRPr>
          </a:p>
        </p:txBody>
      </p:sp>
    </p:spTree>
    <p:extLst>
      <p:ext uri="{BB962C8B-B14F-4D97-AF65-F5344CB8AC3E}">
        <p14:creationId xmlns:p14="http://schemas.microsoft.com/office/powerpoint/2010/main" val="408278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E94FE-A726-4E19-AD57-2A5FE8509E93}"/>
              </a:ext>
            </a:extLst>
          </p:cNvPr>
          <p:cNvSpPr>
            <a:spLocks noGrp="1"/>
          </p:cNvSpPr>
          <p:nvPr>
            <p:ph type="body" sz="quarter" idx="11"/>
          </p:nvPr>
        </p:nvSpPr>
        <p:spPr/>
        <p:txBody>
          <a:bodyPr/>
          <a:lstStyle/>
          <a:p>
            <a:r>
              <a:rPr lang="en-NZ" dirty="0"/>
              <a:t>Welcome your community back to rugby.</a:t>
            </a:r>
          </a:p>
        </p:txBody>
      </p:sp>
      <p:sp>
        <p:nvSpPr>
          <p:cNvPr id="3" name="Text Placeholder 2">
            <a:extLst>
              <a:ext uri="{FF2B5EF4-FFF2-40B4-BE49-F238E27FC236}">
                <a16:creationId xmlns:a16="http://schemas.microsoft.com/office/drawing/2014/main" id="{D220DA5B-523C-454C-917F-7F1104DA65CF}"/>
              </a:ext>
            </a:extLst>
          </p:cNvPr>
          <p:cNvSpPr>
            <a:spLocks noGrp="1"/>
          </p:cNvSpPr>
          <p:nvPr>
            <p:ph type="body" sz="quarter" idx="12"/>
          </p:nvPr>
        </p:nvSpPr>
        <p:spPr>
          <a:xfrm>
            <a:off x="539750" y="1278295"/>
            <a:ext cx="11002217" cy="4890178"/>
          </a:xfrm>
        </p:spPr>
        <p:txBody>
          <a:bodyPr/>
          <a:lstStyle/>
          <a:p>
            <a:pPr marL="0" indent="0">
              <a:lnSpc>
                <a:spcPct val="100000"/>
              </a:lnSpc>
              <a:spcBef>
                <a:spcPts val="0"/>
              </a:spcBef>
              <a:buNone/>
            </a:pPr>
            <a:r>
              <a:rPr lang="en-NZ" sz="2200" dirty="0"/>
              <a:t>We recognise that no matter what system you use, this is all more work for you as volunteers. NZ Rugby and your Provincial Unions appreciate the time and effort that will be needed to look after the health and safety of our community.</a:t>
            </a:r>
          </a:p>
          <a:p>
            <a:pPr marL="0" indent="0">
              <a:lnSpc>
                <a:spcPct val="100000"/>
              </a:lnSpc>
              <a:spcBef>
                <a:spcPts val="0"/>
              </a:spcBef>
              <a:buNone/>
            </a:pPr>
            <a:endParaRPr lang="en-NZ" sz="2200" dirty="0"/>
          </a:p>
          <a:p>
            <a:pPr marL="0" indent="0">
              <a:lnSpc>
                <a:spcPct val="100000"/>
              </a:lnSpc>
              <a:spcBef>
                <a:spcPts val="0"/>
              </a:spcBef>
              <a:buNone/>
            </a:pPr>
            <a:r>
              <a:rPr lang="en-NZ" sz="2200" dirty="0"/>
              <a:t>Look at this as an opportunity. People will be nervous to get back together as a community. Be visible as a Committee with your contact tracing, welcome people to the club and assure them of the steps you are taking to make the club safe.</a:t>
            </a:r>
          </a:p>
          <a:p>
            <a:pPr marL="0" indent="0">
              <a:lnSpc>
                <a:spcPct val="100000"/>
              </a:lnSpc>
              <a:spcBef>
                <a:spcPts val="0"/>
              </a:spcBef>
              <a:buNone/>
            </a:pPr>
            <a:endParaRPr lang="en-NZ" sz="2200" dirty="0"/>
          </a:p>
          <a:p>
            <a:pPr marL="0" indent="0">
              <a:lnSpc>
                <a:spcPct val="100000"/>
              </a:lnSpc>
              <a:spcBef>
                <a:spcPts val="0"/>
              </a:spcBef>
              <a:buNone/>
            </a:pPr>
            <a:r>
              <a:rPr lang="en-NZ" sz="2200" dirty="0"/>
              <a:t>You may want to combine this with creating a more positive sideline behaviour. Experiences from clubs show that when someone is welcomed to a ground, they make a connection with the hosts and therefore tend to behave better. </a:t>
            </a:r>
            <a:r>
              <a:rPr lang="en-NZ" sz="2200" dirty="0">
                <a:solidFill>
                  <a:schemeClr val="accent4"/>
                </a:solidFill>
                <a:hlinkClick r:id="rId2">
                  <a:extLst>
                    <a:ext uri="{A12FA001-AC4F-418D-AE19-62706E023703}">
                      <ahyp:hlinkClr xmlns:ahyp="http://schemas.microsoft.com/office/drawing/2018/hyperlinkcolor" val="tx"/>
                    </a:ext>
                  </a:extLst>
                </a:hlinkClick>
              </a:rPr>
              <a:t>Rugby Toolbox has a range of articles</a:t>
            </a:r>
            <a:r>
              <a:rPr lang="en-NZ" sz="2200" dirty="0">
                <a:solidFill>
                  <a:srgbClr val="E3E3DE"/>
                </a:solidFill>
                <a:hlinkClick r:id="rId2">
                  <a:extLst>
                    <a:ext uri="{A12FA001-AC4F-418D-AE19-62706E023703}">
                      <ahyp:hlinkClr xmlns:ahyp="http://schemas.microsoft.com/office/drawing/2018/hyperlinkcolor" val="tx"/>
                    </a:ext>
                  </a:extLst>
                </a:hlinkClick>
              </a:rPr>
              <a:t> </a:t>
            </a:r>
            <a:r>
              <a:rPr lang="en-NZ" sz="2200" dirty="0"/>
              <a:t>to start this conversation at your club.</a:t>
            </a:r>
          </a:p>
          <a:p>
            <a:pPr marL="0" indent="0">
              <a:lnSpc>
                <a:spcPct val="100000"/>
              </a:lnSpc>
              <a:spcBef>
                <a:spcPts val="0"/>
              </a:spcBef>
              <a:buNone/>
            </a:pPr>
            <a:endParaRPr lang="en-NZ" sz="2200" dirty="0"/>
          </a:p>
          <a:p>
            <a:pPr marL="0" indent="0">
              <a:lnSpc>
                <a:spcPct val="100000"/>
              </a:lnSpc>
              <a:spcBef>
                <a:spcPts val="0"/>
              </a:spcBef>
              <a:buNone/>
            </a:pPr>
            <a:r>
              <a:rPr lang="en-NZ" sz="2200" dirty="0"/>
              <a:t>Nga mihi, and enjoy the season once it gets here.</a:t>
            </a:r>
          </a:p>
        </p:txBody>
      </p:sp>
    </p:spTree>
    <p:extLst>
      <p:ext uri="{BB962C8B-B14F-4D97-AF65-F5344CB8AC3E}">
        <p14:creationId xmlns:p14="http://schemas.microsoft.com/office/powerpoint/2010/main" val="2519089626"/>
      </p:ext>
    </p:extLst>
  </p:cSld>
  <p:clrMapOvr>
    <a:masterClrMapping/>
  </p:clrMapOvr>
</p:sld>
</file>

<file path=ppt/theme/theme1.xml><?xml version="1.0" encoding="utf-8"?>
<a:theme xmlns:a="http://schemas.openxmlformats.org/drawingml/2006/main" name="NZR Theme Light">
  <a:themeElements>
    <a:clrScheme name="NZR BRAND ">
      <a:dk1>
        <a:srgbClr val="000000"/>
      </a:dk1>
      <a:lt1>
        <a:srgbClr val="FFFFFF"/>
      </a:lt1>
      <a:dk2>
        <a:srgbClr val="1D2B50"/>
      </a:dk2>
      <a:lt2>
        <a:srgbClr val="FFFFFF"/>
      </a:lt2>
      <a:accent1>
        <a:srgbClr val="E3E3DE"/>
      </a:accent1>
      <a:accent2>
        <a:srgbClr val="006648"/>
      </a:accent2>
      <a:accent3>
        <a:srgbClr val="00B161"/>
      </a:accent3>
      <a:accent4>
        <a:srgbClr val="40B3E6"/>
      </a:accent4>
      <a:accent5>
        <a:srgbClr val="1D2B50"/>
      </a:accent5>
      <a:accent6>
        <a:srgbClr val="4D4D4D"/>
      </a:accent6>
      <a:hlink>
        <a:srgbClr val="E3E3DE"/>
      </a:hlink>
      <a:folHlink>
        <a:srgbClr val="40B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ZR_pp_16-9-Graphics" id="{A447B884-DD33-0F4B-B908-F8CDE3A6C408}" vid="{1BB1D1EC-0B4F-C147-9B74-7066B3C35B72}"/>
    </a:ext>
  </a:extLst>
</a:theme>
</file>

<file path=ppt/theme/theme2.xml><?xml version="1.0" encoding="utf-8"?>
<a:theme xmlns:a="http://schemas.openxmlformats.org/drawingml/2006/main" name="NZR Dark Theme">
  <a:themeElements>
    <a:clrScheme name="NZR BRAND ">
      <a:dk1>
        <a:srgbClr val="000000"/>
      </a:dk1>
      <a:lt1>
        <a:srgbClr val="FFFFFF"/>
      </a:lt1>
      <a:dk2>
        <a:srgbClr val="1D2B50"/>
      </a:dk2>
      <a:lt2>
        <a:srgbClr val="FFFFFF"/>
      </a:lt2>
      <a:accent1>
        <a:srgbClr val="E3E3DE"/>
      </a:accent1>
      <a:accent2>
        <a:srgbClr val="006648"/>
      </a:accent2>
      <a:accent3>
        <a:srgbClr val="00B161"/>
      </a:accent3>
      <a:accent4>
        <a:srgbClr val="40B3E6"/>
      </a:accent4>
      <a:accent5>
        <a:srgbClr val="1D2B50"/>
      </a:accent5>
      <a:accent6>
        <a:srgbClr val="4D4D4D"/>
      </a:accent6>
      <a:hlink>
        <a:srgbClr val="E3E3DE"/>
      </a:hlink>
      <a:folHlink>
        <a:srgbClr val="40B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ZR_pp_16-9-Graphics" id="{A447B884-DD33-0F4B-B908-F8CDE3A6C408}" vid="{42A4FC59-9322-464D-8D02-9092561357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4BD6A6325AF947B9EF7D587742958D" ma:contentTypeVersion="12" ma:contentTypeDescription="Create a new document." ma:contentTypeScope="" ma:versionID="3de412764ecde77930b3d9fe1d12e13f">
  <xsd:schema xmlns:xsd="http://www.w3.org/2001/XMLSchema" xmlns:xs="http://www.w3.org/2001/XMLSchema" xmlns:p="http://schemas.microsoft.com/office/2006/metadata/properties" xmlns:ns2="fa40b608-8ba7-4c83-8a16-ecedf9a6db30" xmlns:ns3="fffb063f-530c-494d-a535-bc7f63e921e1" targetNamespace="http://schemas.microsoft.com/office/2006/metadata/properties" ma:root="true" ma:fieldsID="b374719e5aef0d07a421432511f90bed" ns2:_="" ns3:_="">
    <xsd:import namespace="fa40b608-8ba7-4c83-8a16-ecedf9a6db30"/>
    <xsd:import namespace="fffb063f-530c-494d-a535-bc7f63e921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0b608-8ba7-4c83-8a16-ecedf9a6db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fb063f-530c-494d-a535-bc7f63e921e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A4105-5F87-4025-95A8-7F8EA077A5DF}">
  <ds:schemaRefs>
    <ds:schemaRef ds:uri="http://schemas.microsoft.com/office/2006/documentManagement/types"/>
    <ds:schemaRef ds:uri="http://schemas.microsoft.com/office/infopath/2007/PartnerControls"/>
    <ds:schemaRef ds:uri="4a72b6f8-c58a-4d55-a61c-5dd5676216fb"/>
    <ds:schemaRef ds:uri="http://purl.org/dc/elements/1.1/"/>
    <ds:schemaRef ds:uri="http://schemas.microsoft.com/office/2006/metadata/properties"/>
    <ds:schemaRef ds:uri="http://purl.org/dc/terms/"/>
    <ds:schemaRef ds:uri="http://schemas.openxmlformats.org/package/2006/metadata/core-properties"/>
    <ds:schemaRef ds:uri="b9128fca-c0f3-4b1e-a8f9-b42c67365d89"/>
    <ds:schemaRef ds:uri="737cb3a2-604b-4b63-97a5-f57d08696a23"/>
    <ds:schemaRef ds:uri="http://www.w3.org/XML/1998/namespace"/>
    <ds:schemaRef ds:uri="http://purl.org/dc/dcmitype/"/>
  </ds:schemaRefs>
</ds:datastoreItem>
</file>

<file path=customXml/itemProps2.xml><?xml version="1.0" encoding="utf-8"?>
<ds:datastoreItem xmlns:ds="http://schemas.openxmlformats.org/officeDocument/2006/customXml" ds:itemID="{0107092B-42FE-48A9-BC3D-4169D5E9DCAE}">
  <ds:schemaRefs>
    <ds:schemaRef ds:uri="http://schemas.microsoft.com/sharepoint/v3/contenttype/forms"/>
  </ds:schemaRefs>
</ds:datastoreItem>
</file>

<file path=customXml/itemProps3.xml><?xml version="1.0" encoding="utf-8"?>
<ds:datastoreItem xmlns:ds="http://schemas.openxmlformats.org/officeDocument/2006/customXml" ds:itemID="{307608EC-BF25-4810-854F-8C0B1FC6F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0b608-8ba7-4c83-8a16-ecedf9a6db30"/>
    <ds:schemaRef ds:uri="fffb063f-530c-494d-a535-bc7f63e921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NZR_pp_Widescreen16x9-Graphics</Template>
  <TotalTime>2730</TotalTime>
  <Words>1345</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Open Sans Extrabold</vt:lpstr>
      <vt:lpstr>Open Sans</vt:lpstr>
      <vt:lpstr>Calibri</vt:lpstr>
      <vt:lpstr>NZR Theme Light</vt:lpstr>
      <vt:lpstr>NZR Dark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Kirkup</dc:creator>
  <cp:lastModifiedBy>Aleni Feagaiga</cp:lastModifiedBy>
  <cp:revision>62</cp:revision>
  <dcterms:created xsi:type="dcterms:W3CDTF">2020-05-10T02:32:24Z</dcterms:created>
  <dcterms:modified xsi:type="dcterms:W3CDTF">2020-05-19T02:55:01Z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0x010100B94BD6A6325AF947B9EF7D587742958D</vt:lpwstr>
  </property>
  <property fmtid="{D5CDD505-2E9C-101B-9397-08002B2CF9AE}" pid="3" name="AuthorIds_UIVersion_3072">
    <vt:lpwstr>13</vt:lpwstr>
  </property>
</Properties>
</file>